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6" r:id="rId6"/>
    <p:sldId id="264" r:id="rId7"/>
    <p:sldId id="267" r:id="rId8"/>
    <p:sldId id="268" r:id="rId9"/>
    <p:sldId id="269" r:id="rId10"/>
    <p:sldId id="271" r:id="rId11"/>
    <p:sldId id="273" r:id="rId12"/>
    <p:sldId id="272" r:id="rId13"/>
    <p:sldId id="270" r:id="rId14"/>
    <p:sldId id="274" r:id="rId15"/>
    <p:sldId id="275" r:id="rId16"/>
    <p:sldId id="276" r:id="rId17"/>
    <p:sldId id="279" r:id="rId18"/>
    <p:sldId id="280" r:id="rId19"/>
    <p:sldId id="281" r:id="rId20"/>
    <p:sldId id="277" r:id="rId21"/>
    <p:sldId id="278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1DF19E-DD7D-2249-BDF0-C56B66B07234}">
          <p14:sldIdLst>
            <p14:sldId id="256"/>
            <p14:sldId id="257"/>
            <p14:sldId id="261"/>
            <p14:sldId id="263"/>
            <p14:sldId id="266"/>
            <p14:sldId id="264"/>
            <p14:sldId id="267"/>
            <p14:sldId id="268"/>
            <p14:sldId id="269"/>
            <p14:sldId id="271"/>
            <p14:sldId id="273"/>
            <p14:sldId id="272"/>
            <p14:sldId id="270"/>
            <p14:sldId id="274"/>
            <p14:sldId id="275"/>
            <p14:sldId id="276"/>
            <p14:sldId id="279"/>
            <p14:sldId id="280"/>
            <p14:sldId id="281"/>
            <p14:sldId id="277"/>
            <p14:sldId id="278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Graduates by citizenship</c:v>
                </c:pt>
              </c:strCache>
            </c:strRef>
          </c:tx>
          <c:dLbls>
            <c:dLbl>
              <c:idx val="0"/>
              <c:layout>
                <c:manualLayout>
                  <c:x val="0.164271037569739"/>
                  <c:y val="-0.07222222222222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923456986975"/>
                  <c:y val="0.124999781277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4592110427766"/>
                  <c:y val="0.04444444444444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4138498946055"/>
                  <c:y val="0.01666666666666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5310799156844"/>
                  <c:y val="-0.05833333333333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3496353230001"/>
                  <c:y val="-0.15277777777777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Kyrgyzstan</c:v>
                </c:pt>
                <c:pt idx="1">
                  <c:v>Kazakhstan</c:v>
                </c:pt>
                <c:pt idx="2">
                  <c:v>Tajikistan</c:v>
                </c:pt>
                <c:pt idx="3">
                  <c:v>Turkmenistan</c:v>
                </c:pt>
                <c:pt idx="4">
                  <c:v>Uzbekistan</c:v>
                </c:pt>
                <c:pt idx="5">
                  <c:v>Afghanistan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19.0</c:v>
                </c:pt>
                <c:pt idx="1">
                  <c:v>5.0</c:v>
                </c:pt>
                <c:pt idx="2">
                  <c:v>7.0</c:v>
                </c:pt>
                <c:pt idx="3">
                  <c:v>4.0</c:v>
                </c:pt>
                <c:pt idx="4">
                  <c:v>4.0</c:v>
                </c:pt>
                <c:pt idx="5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 ratio</c:v>
                </c:pt>
              </c:strCache>
            </c:strRef>
          </c:tx>
          <c:explosion val="22"/>
          <c:dLbls>
            <c:dLbl>
              <c:idx val="0"/>
              <c:layout>
                <c:manualLayout>
                  <c:x val="0.0337317699716306"/>
                  <c:y val="-0.08765791776027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638419926629523"/>
                  <c:y val="-0.1644094488188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19.0</c:v>
                </c:pt>
                <c:pt idx="1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 in Politics &amp; Security</c:v>
                </c:pt>
              </c:strCache>
            </c:strRef>
          </c:tx>
          <c:spPr>
            <a:solidFill>
              <a:schemeClr val="accent3"/>
            </a:solidFill>
            <a:ln w="11429" cap="flat" cmpd="sng" algn="ctr">
              <a:solidFill>
                <a:schemeClr val="accent3">
                  <a:shade val="50000"/>
                </a:schemeClr>
              </a:solidFill>
              <a:prstDash val="sysDash"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2015.0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475.0</c:v>
                </c:pt>
                <c:pt idx="1">
                  <c:v>479.0</c:v>
                </c:pt>
                <c:pt idx="2">
                  <c:v>495.0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 in Econ. Governance &amp; Development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2015.0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221.0</c:v>
                </c:pt>
                <c:pt idx="1">
                  <c:v>262.0</c:v>
                </c:pt>
                <c:pt idx="2">
                  <c:v>533.0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091560"/>
        <c:axId val="2141147288"/>
      </c:barChart>
      <c:catAx>
        <c:axId val="214209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1147288"/>
        <c:crosses val="autoZero"/>
        <c:auto val="1"/>
        <c:lblAlgn val="ctr"/>
        <c:lblOffset val="100"/>
        <c:noMultiLvlLbl val="0"/>
      </c:catAx>
      <c:valAx>
        <c:axId val="2141147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2091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Alumni </a:t>
            </a:r>
            <a:r>
              <a:rPr lang="en-US" dirty="0" smtClean="0"/>
              <a:t>living</a:t>
            </a:r>
            <a:r>
              <a:rPr lang="en-US" baseline="0" dirty="0" smtClean="0"/>
              <a:t> and working as of Jan 2015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Alumni geography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Central Asia</c:v>
                </c:pt>
                <c:pt idx="1">
                  <c:v>Afghanistan</c:v>
                </c:pt>
                <c:pt idx="2">
                  <c:v>Out of region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63.0</c:v>
                </c:pt>
                <c:pt idx="1">
                  <c:v>7.0</c:v>
                </c:pt>
                <c:pt idx="2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115D2-DAC5-F74A-A49B-C99FEA542633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62DDA-99BC-0C4B-B8A1-6305B861953A}">
      <dgm:prSet phldrT="[Text]"/>
      <dgm:spPr/>
      <dgm:t>
        <a:bodyPr/>
        <a:lstStyle/>
        <a:p>
          <a:r>
            <a:rPr lang="en-US" dirty="0" smtClean="0"/>
            <a:t>Graduate education</a:t>
          </a:r>
          <a:endParaRPr lang="en-US" dirty="0"/>
        </a:p>
      </dgm:t>
    </dgm:pt>
    <dgm:pt modelId="{88F4C5EE-008B-A041-9F9C-866ACB808576}" type="parTrans" cxnId="{E9D2109E-9079-8744-A3EC-8CD8B80C9D4E}">
      <dgm:prSet/>
      <dgm:spPr/>
      <dgm:t>
        <a:bodyPr/>
        <a:lstStyle/>
        <a:p>
          <a:endParaRPr lang="en-US"/>
        </a:p>
      </dgm:t>
    </dgm:pt>
    <dgm:pt modelId="{9B4539DF-06D5-524E-9AFE-80779FD7FA7E}" type="sibTrans" cxnId="{E9D2109E-9079-8744-A3EC-8CD8B80C9D4E}">
      <dgm:prSet/>
      <dgm:spPr/>
      <dgm:t>
        <a:bodyPr/>
        <a:lstStyle/>
        <a:p>
          <a:endParaRPr lang="en-US"/>
        </a:p>
      </dgm:t>
    </dgm:pt>
    <dgm:pt modelId="{7A523FBE-B0A6-D34E-85AD-713F1797245C}">
      <dgm:prSet phldrT="[Text]" custT="1"/>
      <dgm:spPr/>
      <dgm:t>
        <a:bodyPr/>
        <a:lstStyle/>
        <a:p>
          <a:r>
            <a:rPr lang="en-US" sz="1600" dirty="0" smtClean="0"/>
            <a:t>MA in Politics and Security</a:t>
          </a:r>
          <a:endParaRPr lang="en-US" sz="1600" dirty="0"/>
        </a:p>
      </dgm:t>
    </dgm:pt>
    <dgm:pt modelId="{4ED0B4CF-68D1-6D40-A4CC-73D63AB8B9B5}" type="parTrans" cxnId="{CA6A3FFB-12CE-4847-9947-8CF98D88FBFB}">
      <dgm:prSet/>
      <dgm:spPr/>
      <dgm:t>
        <a:bodyPr/>
        <a:lstStyle/>
        <a:p>
          <a:endParaRPr lang="en-US"/>
        </a:p>
      </dgm:t>
    </dgm:pt>
    <dgm:pt modelId="{DAD6001B-5AC6-9C46-9B00-4E20163BD397}" type="sibTrans" cxnId="{CA6A3FFB-12CE-4847-9947-8CF98D88FBFB}">
      <dgm:prSet/>
      <dgm:spPr/>
      <dgm:t>
        <a:bodyPr/>
        <a:lstStyle/>
        <a:p>
          <a:endParaRPr lang="en-US"/>
        </a:p>
      </dgm:t>
    </dgm:pt>
    <dgm:pt modelId="{01784AF9-349C-724F-97D8-842D0B08DDEF}">
      <dgm:prSet phldrT="[Text]" custT="1"/>
      <dgm:spPr/>
      <dgm:t>
        <a:bodyPr/>
        <a:lstStyle/>
        <a:p>
          <a:r>
            <a:rPr lang="en-US" sz="1600" dirty="0" smtClean="0"/>
            <a:t>MA in Economic Governance and Development</a:t>
          </a:r>
          <a:endParaRPr lang="en-US" sz="1600" dirty="0"/>
        </a:p>
      </dgm:t>
    </dgm:pt>
    <dgm:pt modelId="{ABF80961-06A5-AD4F-82D9-57FE4EF7A44F}" type="parTrans" cxnId="{C5715BD4-4507-5147-B333-D0F24426560F}">
      <dgm:prSet/>
      <dgm:spPr/>
      <dgm:t>
        <a:bodyPr/>
        <a:lstStyle/>
        <a:p>
          <a:endParaRPr lang="en-US"/>
        </a:p>
      </dgm:t>
    </dgm:pt>
    <dgm:pt modelId="{6E491762-E7AD-284B-A937-89B6EE9B1BC3}" type="sibTrans" cxnId="{C5715BD4-4507-5147-B333-D0F24426560F}">
      <dgm:prSet/>
      <dgm:spPr/>
      <dgm:t>
        <a:bodyPr/>
        <a:lstStyle/>
        <a:p>
          <a:endParaRPr lang="en-US"/>
        </a:p>
      </dgm:t>
    </dgm:pt>
    <dgm:pt modelId="{6ECA6D8B-0313-B246-8554-7C9E4C83AE60}">
      <dgm:prSet phldrT="[Text]"/>
      <dgm:spPr/>
      <dgm:t>
        <a:bodyPr/>
        <a:lstStyle/>
        <a:p>
          <a:r>
            <a:rPr lang="en-US" dirty="0" smtClean="0"/>
            <a:t>Professional trainings</a:t>
          </a:r>
          <a:endParaRPr lang="en-US" dirty="0"/>
        </a:p>
      </dgm:t>
    </dgm:pt>
    <dgm:pt modelId="{D4DF25BD-0FFD-B34B-82FE-4D8F7F35A017}" type="parTrans" cxnId="{2736697B-BCFE-4C4C-8923-98ECFC322A95}">
      <dgm:prSet/>
      <dgm:spPr/>
      <dgm:t>
        <a:bodyPr/>
        <a:lstStyle/>
        <a:p>
          <a:endParaRPr lang="en-US"/>
        </a:p>
      </dgm:t>
    </dgm:pt>
    <dgm:pt modelId="{98775732-7212-0547-A245-4C588045DD8A}" type="sibTrans" cxnId="{2736697B-BCFE-4C4C-8923-98ECFC322A95}">
      <dgm:prSet/>
      <dgm:spPr/>
      <dgm:t>
        <a:bodyPr/>
        <a:lstStyle/>
        <a:p>
          <a:endParaRPr lang="en-US"/>
        </a:p>
      </dgm:t>
    </dgm:pt>
    <dgm:pt modelId="{EB47E62F-106B-6749-9E39-8F45900954F0}">
      <dgm:prSet phldrT="[Text]"/>
      <dgm:spPr/>
      <dgm:t>
        <a:bodyPr/>
        <a:lstStyle/>
        <a:p>
          <a:r>
            <a:rPr lang="en-US" dirty="0" smtClean="0"/>
            <a:t>Dialogue on security </a:t>
          </a:r>
          <a:endParaRPr lang="en-US" dirty="0"/>
        </a:p>
      </dgm:t>
    </dgm:pt>
    <dgm:pt modelId="{F88BD498-A9B6-B54B-B4C4-C2B7D0968D5F}" type="parTrans" cxnId="{BDFDFBD7-2A9A-7E46-A9D9-DB5FF3D26EAC}">
      <dgm:prSet/>
      <dgm:spPr/>
      <dgm:t>
        <a:bodyPr/>
        <a:lstStyle/>
        <a:p>
          <a:endParaRPr lang="en-US"/>
        </a:p>
      </dgm:t>
    </dgm:pt>
    <dgm:pt modelId="{C8D78089-F4DE-B14F-BF6B-0A7A9E0A9067}" type="sibTrans" cxnId="{BDFDFBD7-2A9A-7E46-A9D9-DB5FF3D26EAC}">
      <dgm:prSet/>
      <dgm:spPr/>
      <dgm:t>
        <a:bodyPr/>
        <a:lstStyle/>
        <a:p>
          <a:endParaRPr lang="en-US"/>
        </a:p>
      </dgm:t>
    </dgm:pt>
    <dgm:pt modelId="{1217DF27-0CC3-E44A-B4B9-17E5D2AC2CFE}">
      <dgm:prSet phldrT="[Text]" custT="1"/>
      <dgm:spPr/>
      <dgm:t>
        <a:bodyPr/>
        <a:lstStyle/>
        <a:p>
          <a:r>
            <a:rPr lang="en-US" sz="1600" dirty="0" smtClean="0"/>
            <a:t>Encourage and promote dialogue on themes of comprehensive security</a:t>
          </a:r>
          <a:endParaRPr lang="en-US" sz="1600" dirty="0"/>
        </a:p>
      </dgm:t>
    </dgm:pt>
    <dgm:pt modelId="{45A9C051-D2AE-A54A-AD74-0AE8FC1B105B}" type="parTrans" cxnId="{062C190B-1647-FB4F-9590-FF50E1E382A2}">
      <dgm:prSet/>
      <dgm:spPr/>
      <dgm:t>
        <a:bodyPr/>
        <a:lstStyle/>
        <a:p>
          <a:endParaRPr lang="en-US"/>
        </a:p>
      </dgm:t>
    </dgm:pt>
    <dgm:pt modelId="{CF5B75B9-D9EF-4341-9C37-27CC025002CD}" type="sibTrans" cxnId="{062C190B-1647-FB4F-9590-FF50E1E382A2}">
      <dgm:prSet/>
      <dgm:spPr/>
      <dgm:t>
        <a:bodyPr/>
        <a:lstStyle/>
        <a:p>
          <a:endParaRPr lang="en-US"/>
        </a:p>
      </dgm:t>
    </dgm:pt>
    <dgm:pt modelId="{D37DF9C1-1D5B-6149-946C-5169B2FB188E}">
      <dgm:prSet/>
      <dgm:spPr/>
      <dgm:t>
        <a:bodyPr/>
        <a:lstStyle/>
        <a:p>
          <a:r>
            <a:rPr lang="en-US" dirty="0" smtClean="0"/>
            <a:t>Research and publications</a:t>
          </a:r>
          <a:endParaRPr lang="en-US" dirty="0"/>
        </a:p>
      </dgm:t>
    </dgm:pt>
    <dgm:pt modelId="{62516B94-44C2-EB42-80E8-FCC11F802BCC}" type="parTrans" cxnId="{31849CB0-E5A4-4745-B64E-9DBE5A8E0BA6}">
      <dgm:prSet/>
      <dgm:spPr/>
      <dgm:t>
        <a:bodyPr/>
        <a:lstStyle/>
        <a:p>
          <a:endParaRPr lang="en-US"/>
        </a:p>
      </dgm:t>
    </dgm:pt>
    <dgm:pt modelId="{1D597234-E05A-B345-877B-545912A37607}" type="sibTrans" cxnId="{31849CB0-E5A4-4745-B64E-9DBE5A8E0BA6}">
      <dgm:prSet/>
      <dgm:spPr/>
      <dgm:t>
        <a:bodyPr/>
        <a:lstStyle/>
        <a:p>
          <a:endParaRPr lang="en-US"/>
        </a:p>
      </dgm:t>
    </dgm:pt>
    <dgm:pt modelId="{037B88EC-6E74-EF40-AB0B-D5FF00ED9FA4}">
      <dgm:prSet custT="1"/>
      <dgm:spPr/>
      <dgm:t>
        <a:bodyPr/>
        <a:lstStyle/>
        <a:p>
          <a:r>
            <a:rPr lang="en-US" sz="1600" dirty="0" smtClean="0"/>
            <a:t>Publish and publicize research and analysis outputs</a:t>
          </a:r>
          <a:endParaRPr lang="en-US" sz="1600" dirty="0"/>
        </a:p>
      </dgm:t>
    </dgm:pt>
    <dgm:pt modelId="{C7606438-B417-AA40-B729-6726CEC0AD3A}" type="parTrans" cxnId="{CC41050E-C684-2C4B-9CCB-C7679CDD0B00}">
      <dgm:prSet/>
      <dgm:spPr/>
      <dgm:t>
        <a:bodyPr/>
        <a:lstStyle/>
        <a:p>
          <a:endParaRPr lang="en-US"/>
        </a:p>
      </dgm:t>
    </dgm:pt>
    <dgm:pt modelId="{5FCECA84-91FF-E547-9F51-1B1A858AED77}" type="sibTrans" cxnId="{CC41050E-C684-2C4B-9CCB-C7679CDD0B00}">
      <dgm:prSet/>
      <dgm:spPr/>
      <dgm:t>
        <a:bodyPr/>
        <a:lstStyle/>
        <a:p>
          <a:endParaRPr lang="en-US"/>
        </a:p>
      </dgm:t>
    </dgm:pt>
    <dgm:pt modelId="{D4E8C018-1E08-D343-9419-141DC790F118}">
      <dgm:prSet phldrT="[Text]" custT="1"/>
      <dgm:spPr/>
      <dgm:t>
        <a:bodyPr/>
        <a:lstStyle/>
        <a:p>
          <a:r>
            <a:rPr lang="en-US" sz="1600" dirty="0" smtClean="0"/>
            <a:t>Support critical analysis of history, politics and security </a:t>
          </a:r>
          <a:endParaRPr lang="en-US" sz="1600" dirty="0"/>
        </a:p>
      </dgm:t>
    </dgm:pt>
    <dgm:pt modelId="{EF990DB5-D7C2-594A-8CB7-52E963C9E1B5}" type="parTrans" cxnId="{A65948EE-F244-954C-AB51-864BFEA9B983}">
      <dgm:prSet/>
      <dgm:spPr/>
      <dgm:t>
        <a:bodyPr/>
        <a:lstStyle/>
        <a:p>
          <a:endParaRPr lang="en-US"/>
        </a:p>
      </dgm:t>
    </dgm:pt>
    <dgm:pt modelId="{38FBBE04-3EE0-BB45-A9A5-76AFC20FE26C}" type="sibTrans" cxnId="{A65948EE-F244-954C-AB51-864BFEA9B983}">
      <dgm:prSet/>
      <dgm:spPr/>
      <dgm:t>
        <a:bodyPr/>
        <a:lstStyle/>
        <a:p>
          <a:endParaRPr lang="en-US"/>
        </a:p>
      </dgm:t>
    </dgm:pt>
    <dgm:pt modelId="{E45421C4-5815-594C-82CA-5173E7D799FA}">
      <dgm:prSet/>
      <dgm:spPr/>
      <dgm:t>
        <a:bodyPr/>
        <a:lstStyle/>
        <a:p>
          <a:endParaRPr lang="en-US" sz="2100" dirty="0"/>
        </a:p>
      </dgm:t>
    </dgm:pt>
    <dgm:pt modelId="{B254B0A5-30A0-0248-AE8B-21F216080EA3}" type="parTrans" cxnId="{0BD42C8E-C88C-2D4B-A231-18E8231EDCD5}">
      <dgm:prSet/>
      <dgm:spPr/>
      <dgm:t>
        <a:bodyPr/>
        <a:lstStyle/>
        <a:p>
          <a:endParaRPr lang="en-US"/>
        </a:p>
      </dgm:t>
    </dgm:pt>
    <dgm:pt modelId="{796A3ABF-B76E-C94B-A85D-F03AE3297812}" type="sibTrans" cxnId="{0BD42C8E-C88C-2D4B-A231-18E8231EDCD5}">
      <dgm:prSet/>
      <dgm:spPr/>
      <dgm:t>
        <a:bodyPr/>
        <a:lstStyle/>
        <a:p>
          <a:endParaRPr lang="en-US"/>
        </a:p>
      </dgm:t>
    </dgm:pt>
    <dgm:pt modelId="{89BEA907-B746-8F42-AA21-62B4B70F97C1}">
      <dgm:prSet phldrT="[Text]" custT="1"/>
      <dgm:spPr/>
      <dgm:t>
        <a:bodyPr/>
        <a:lstStyle/>
        <a:p>
          <a:endParaRPr lang="en-US" sz="1600" dirty="0"/>
        </a:p>
      </dgm:t>
    </dgm:pt>
    <dgm:pt modelId="{55715E92-3CC9-7B4E-95CE-465A4148E7F3}" type="parTrans" cxnId="{A64A3BC4-7E51-8A4A-9E0D-9440104A73A1}">
      <dgm:prSet/>
      <dgm:spPr/>
      <dgm:t>
        <a:bodyPr/>
        <a:lstStyle/>
        <a:p>
          <a:endParaRPr lang="en-US"/>
        </a:p>
      </dgm:t>
    </dgm:pt>
    <dgm:pt modelId="{0ED71F7C-738F-AF4F-91BD-E34A276A8020}" type="sibTrans" cxnId="{A64A3BC4-7E51-8A4A-9E0D-9440104A73A1}">
      <dgm:prSet/>
      <dgm:spPr/>
      <dgm:t>
        <a:bodyPr/>
        <a:lstStyle/>
        <a:p>
          <a:endParaRPr lang="en-US"/>
        </a:p>
      </dgm:t>
    </dgm:pt>
    <dgm:pt modelId="{DC6DE145-B29B-C74D-8EB6-641B81AD1786}">
      <dgm:prSet phldrT="[Text]" custT="1"/>
      <dgm:spPr/>
      <dgm:t>
        <a:bodyPr/>
        <a:lstStyle/>
        <a:p>
          <a:r>
            <a:rPr lang="en-US" sz="1600" dirty="0" smtClean="0"/>
            <a:t>European quality MA </a:t>
          </a:r>
          <a:r>
            <a:rPr lang="en-US" sz="1600" dirty="0" err="1" smtClean="0"/>
            <a:t>programme</a:t>
          </a:r>
          <a:r>
            <a:rPr lang="en-US" sz="1600" dirty="0" smtClean="0"/>
            <a:t> in Central Asia</a:t>
          </a:r>
          <a:endParaRPr lang="en-US" sz="1600" dirty="0"/>
        </a:p>
      </dgm:t>
    </dgm:pt>
    <dgm:pt modelId="{3BCBD0C8-E701-AD4B-AA06-588F75F9857E}" type="parTrans" cxnId="{452CCAAC-8924-3C44-B781-0A13D18AC7B3}">
      <dgm:prSet/>
      <dgm:spPr/>
      <dgm:t>
        <a:bodyPr/>
        <a:lstStyle/>
        <a:p>
          <a:endParaRPr lang="en-US"/>
        </a:p>
      </dgm:t>
    </dgm:pt>
    <dgm:pt modelId="{E4913F3B-4500-A24B-8AB0-8782ECDC5EB5}" type="sibTrans" cxnId="{452CCAAC-8924-3C44-B781-0A13D18AC7B3}">
      <dgm:prSet/>
      <dgm:spPr/>
      <dgm:t>
        <a:bodyPr/>
        <a:lstStyle/>
        <a:p>
          <a:endParaRPr lang="en-US"/>
        </a:p>
      </dgm:t>
    </dgm:pt>
    <dgm:pt modelId="{E2724131-C3B9-B24F-92AD-11D989892052}">
      <dgm:prSet phldrT="[Text]" custT="1"/>
      <dgm:spPr/>
      <dgm:t>
        <a:bodyPr/>
        <a:lstStyle/>
        <a:p>
          <a:endParaRPr lang="en-US" sz="1600" dirty="0"/>
        </a:p>
      </dgm:t>
    </dgm:pt>
    <dgm:pt modelId="{A1150848-E547-4C42-8BDC-F97E619FB19E}" type="parTrans" cxnId="{34C0735A-596B-C340-ABB8-B640BA24DD61}">
      <dgm:prSet/>
      <dgm:spPr/>
      <dgm:t>
        <a:bodyPr/>
        <a:lstStyle/>
        <a:p>
          <a:endParaRPr lang="en-US"/>
        </a:p>
      </dgm:t>
    </dgm:pt>
    <dgm:pt modelId="{3349A593-74CA-2846-80B4-EAC0596E94F4}" type="sibTrans" cxnId="{34C0735A-596B-C340-ABB8-B640BA24DD61}">
      <dgm:prSet/>
      <dgm:spPr/>
      <dgm:t>
        <a:bodyPr/>
        <a:lstStyle/>
        <a:p>
          <a:endParaRPr lang="en-US"/>
        </a:p>
      </dgm:t>
    </dgm:pt>
    <dgm:pt modelId="{13888C32-E8E8-9540-AF1C-F527C75F116B}">
      <dgm:prSet phldrT="[Text]" custT="1"/>
      <dgm:spPr/>
      <dgm:t>
        <a:bodyPr/>
        <a:lstStyle/>
        <a:p>
          <a:r>
            <a:rPr lang="en-US" sz="1600" dirty="0" smtClean="0"/>
            <a:t>Build-up knowledge and skills of young professionals </a:t>
          </a:r>
          <a:endParaRPr lang="en-US" sz="1600" dirty="0"/>
        </a:p>
      </dgm:t>
    </dgm:pt>
    <dgm:pt modelId="{F1113F00-122E-5149-BEB4-61875BC88E9A}" type="parTrans" cxnId="{0F941BB1-0E92-5341-9F10-9566892CBFD0}">
      <dgm:prSet/>
      <dgm:spPr/>
      <dgm:t>
        <a:bodyPr/>
        <a:lstStyle/>
        <a:p>
          <a:endParaRPr lang="en-US"/>
        </a:p>
      </dgm:t>
    </dgm:pt>
    <dgm:pt modelId="{4D8B9FA3-33B5-794B-ADF9-ADB983399290}" type="sibTrans" cxnId="{0F941BB1-0E92-5341-9F10-9566892CBFD0}">
      <dgm:prSet/>
      <dgm:spPr/>
      <dgm:t>
        <a:bodyPr/>
        <a:lstStyle/>
        <a:p>
          <a:endParaRPr lang="en-US"/>
        </a:p>
      </dgm:t>
    </dgm:pt>
    <dgm:pt modelId="{FDC1AB71-13F9-774D-B79C-1BEA1D165EAD}">
      <dgm:prSet phldrT="[Text]" custT="1"/>
      <dgm:spPr/>
      <dgm:t>
        <a:bodyPr/>
        <a:lstStyle/>
        <a:p>
          <a:r>
            <a:rPr lang="en-US" sz="1600" dirty="0" smtClean="0"/>
            <a:t>Contribute to quality of policy-makers and civil society</a:t>
          </a:r>
          <a:endParaRPr lang="en-US" sz="1600" dirty="0"/>
        </a:p>
      </dgm:t>
    </dgm:pt>
    <dgm:pt modelId="{2B8CC5A9-0119-8045-8F64-F3ED9B9D4193}" type="parTrans" cxnId="{3A4A3A90-C4D9-BE45-B195-38432690088E}">
      <dgm:prSet/>
      <dgm:spPr/>
      <dgm:t>
        <a:bodyPr/>
        <a:lstStyle/>
        <a:p>
          <a:endParaRPr lang="en-US"/>
        </a:p>
      </dgm:t>
    </dgm:pt>
    <dgm:pt modelId="{FBB921CF-F205-F043-8278-634EBB52BFB0}" type="sibTrans" cxnId="{3A4A3A90-C4D9-BE45-B195-38432690088E}">
      <dgm:prSet/>
      <dgm:spPr/>
      <dgm:t>
        <a:bodyPr/>
        <a:lstStyle/>
        <a:p>
          <a:endParaRPr lang="en-US"/>
        </a:p>
      </dgm:t>
    </dgm:pt>
    <dgm:pt modelId="{BACB758F-81C0-BB42-A6AA-BE190679A63A}">
      <dgm:prSet phldrT="[Text]" custT="1"/>
      <dgm:spPr/>
      <dgm:t>
        <a:bodyPr/>
        <a:lstStyle/>
        <a:p>
          <a:endParaRPr lang="en-US" sz="1600" dirty="0"/>
        </a:p>
      </dgm:t>
    </dgm:pt>
    <dgm:pt modelId="{1F2002C6-6802-7F44-9D9E-E318EC1B2B91}" type="parTrans" cxnId="{ACBC1CBD-0975-5940-BBAB-6D27F84878E1}">
      <dgm:prSet/>
      <dgm:spPr/>
      <dgm:t>
        <a:bodyPr/>
        <a:lstStyle/>
        <a:p>
          <a:endParaRPr lang="en-US"/>
        </a:p>
      </dgm:t>
    </dgm:pt>
    <dgm:pt modelId="{41E7AE49-4C08-7D4B-9F32-AA239467FE3B}" type="sibTrans" cxnId="{ACBC1CBD-0975-5940-BBAB-6D27F84878E1}">
      <dgm:prSet/>
      <dgm:spPr/>
      <dgm:t>
        <a:bodyPr/>
        <a:lstStyle/>
        <a:p>
          <a:endParaRPr lang="en-US"/>
        </a:p>
      </dgm:t>
    </dgm:pt>
    <dgm:pt modelId="{8DD7BCDB-37F6-DA4B-B151-FB287E41D8A8}">
      <dgm:prSet phldrT="[Text]" custT="1"/>
      <dgm:spPr/>
      <dgm:t>
        <a:bodyPr/>
        <a:lstStyle/>
        <a:p>
          <a:r>
            <a:rPr lang="en-US" sz="1600" dirty="0" smtClean="0"/>
            <a:t>Provide forum for both academic and policy discussions</a:t>
          </a:r>
          <a:endParaRPr lang="en-US" sz="1600" dirty="0"/>
        </a:p>
      </dgm:t>
    </dgm:pt>
    <dgm:pt modelId="{BA559360-2CF4-0D4B-810A-376627CD5889}" type="parTrans" cxnId="{370F21DB-96A9-4540-AFA8-ACFE6B5267CC}">
      <dgm:prSet/>
      <dgm:spPr/>
      <dgm:t>
        <a:bodyPr/>
        <a:lstStyle/>
        <a:p>
          <a:endParaRPr lang="en-US"/>
        </a:p>
      </dgm:t>
    </dgm:pt>
    <dgm:pt modelId="{F4155203-08C4-6D41-8673-1E033E1FDE11}" type="sibTrans" cxnId="{370F21DB-96A9-4540-AFA8-ACFE6B5267CC}">
      <dgm:prSet/>
      <dgm:spPr/>
      <dgm:t>
        <a:bodyPr/>
        <a:lstStyle/>
        <a:p>
          <a:endParaRPr lang="en-US"/>
        </a:p>
      </dgm:t>
    </dgm:pt>
    <dgm:pt modelId="{8F14FF45-EDC2-914F-ACED-3EE8ED54B181}">
      <dgm:prSet phldrT="[Text]" custT="1"/>
      <dgm:spPr/>
      <dgm:t>
        <a:bodyPr/>
        <a:lstStyle/>
        <a:p>
          <a:endParaRPr lang="en-US" sz="1600" dirty="0"/>
        </a:p>
      </dgm:t>
    </dgm:pt>
    <dgm:pt modelId="{BC3755CE-220F-8D4B-902E-BC62FA37BAC6}" type="parTrans" cxnId="{29C022BD-1658-E943-BAB9-5C20CD5033D6}">
      <dgm:prSet/>
      <dgm:spPr/>
      <dgm:t>
        <a:bodyPr/>
        <a:lstStyle/>
        <a:p>
          <a:endParaRPr lang="en-US"/>
        </a:p>
      </dgm:t>
    </dgm:pt>
    <dgm:pt modelId="{50F42805-B792-F440-8347-1F8252632A44}" type="sibTrans" cxnId="{29C022BD-1658-E943-BAB9-5C20CD5033D6}">
      <dgm:prSet/>
      <dgm:spPr/>
      <dgm:t>
        <a:bodyPr/>
        <a:lstStyle/>
        <a:p>
          <a:endParaRPr lang="en-US"/>
        </a:p>
      </dgm:t>
    </dgm:pt>
    <dgm:pt modelId="{E0E831C9-B096-EF49-A377-B1CE6D22BA57}">
      <dgm:prSet custT="1"/>
      <dgm:spPr/>
      <dgm:t>
        <a:bodyPr/>
        <a:lstStyle/>
        <a:p>
          <a:endParaRPr lang="en-US" sz="1600" dirty="0"/>
        </a:p>
      </dgm:t>
    </dgm:pt>
    <dgm:pt modelId="{0A9519B2-7F3F-9540-9197-6DE6E5446EE0}" type="parTrans" cxnId="{0946A364-FF44-C54C-ADF8-8DA457B695EF}">
      <dgm:prSet/>
      <dgm:spPr/>
      <dgm:t>
        <a:bodyPr/>
        <a:lstStyle/>
        <a:p>
          <a:endParaRPr lang="en-US"/>
        </a:p>
      </dgm:t>
    </dgm:pt>
    <dgm:pt modelId="{C36F358C-BA31-D44A-909F-36F4B74A91A0}" type="sibTrans" cxnId="{0946A364-FF44-C54C-ADF8-8DA457B695EF}">
      <dgm:prSet/>
      <dgm:spPr/>
      <dgm:t>
        <a:bodyPr/>
        <a:lstStyle/>
        <a:p>
          <a:endParaRPr lang="en-US"/>
        </a:p>
      </dgm:t>
    </dgm:pt>
    <dgm:pt modelId="{97789EAF-8E3C-8641-B9C0-CE0F85474305}" type="pres">
      <dgm:prSet presAssocID="{3E1115D2-DAC5-F74A-A49B-C99FEA542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7FADB-018D-024A-96BC-F0C6C3CB053C}" type="pres">
      <dgm:prSet presAssocID="{72E62DDA-99BC-0C4B-B8A1-6305B861953A}" presName="composite" presStyleCnt="0"/>
      <dgm:spPr/>
    </dgm:pt>
    <dgm:pt modelId="{58FBB9AB-3D48-5147-BB9B-FE5B81B1E8E3}" type="pres">
      <dgm:prSet presAssocID="{72E62DDA-99BC-0C4B-B8A1-6305B861953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6C5FA-517F-E849-81A7-1E3D95174114}" type="pres">
      <dgm:prSet presAssocID="{72E62DDA-99BC-0C4B-B8A1-6305B861953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3BFCF-13F4-BB48-ADF5-2B80F91B89E3}" type="pres">
      <dgm:prSet presAssocID="{9B4539DF-06D5-524E-9AFE-80779FD7FA7E}" presName="space" presStyleCnt="0"/>
      <dgm:spPr/>
    </dgm:pt>
    <dgm:pt modelId="{A249E9BC-9DEC-A340-9CC0-3DD90019BC43}" type="pres">
      <dgm:prSet presAssocID="{6ECA6D8B-0313-B246-8554-7C9E4C83AE60}" presName="composite" presStyleCnt="0"/>
      <dgm:spPr/>
    </dgm:pt>
    <dgm:pt modelId="{94B3D4C1-3D60-1644-9718-34C5CF5C76DE}" type="pres">
      <dgm:prSet presAssocID="{6ECA6D8B-0313-B246-8554-7C9E4C83AE6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87C1-9818-1242-80CA-F398C3BF4C80}" type="pres">
      <dgm:prSet presAssocID="{6ECA6D8B-0313-B246-8554-7C9E4C83AE6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F7D22-9B68-1342-8FA6-04BE4B153F52}" type="pres">
      <dgm:prSet presAssocID="{98775732-7212-0547-A245-4C588045DD8A}" presName="space" presStyleCnt="0"/>
      <dgm:spPr/>
    </dgm:pt>
    <dgm:pt modelId="{5B1D9D21-E1B9-6B40-B5E1-8B4BB7DE3250}" type="pres">
      <dgm:prSet presAssocID="{EB47E62F-106B-6749-9E39-8F45900954F0}" presName="composite" presStyleCnt="0"/>
      <dgm:spPr/>
    </dgm:pt>
    <dgm:pt modelId="{F243964A-F504-9E45-BAB7-68C66ED236B6}" type="pres">
      <dgm:prSet presAssocID="{EB47E62F-106B-6749-9E39-8F45900954F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4A0A4-6626-2C41-BB9B-3E838272F000}" type="pres">
      <dgm:prSet presAssocID="{EB47E62F-106B-6749-9E39-8F45900954F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B2B9C-8DBF-C040-ACF3-F489F35869DF}" type="pres">
      <dgm:prSet presAssocID="{C8D78089-F4DE-B14F-BF6B-0A7A9E0A9067}" presName="space" presStyleCnt="0"/>
      <dgm:spPr/>
    </dgm:pt>
    <dgm:pt modelId="{18FA6866-02D3-0E4F-8BE1-CBD938D4CB92}" type="pres">
      <dgm:prSet presAssocID="{D37DF9C1-1D5B-6149-946C-5169B2FB188E}" presName="composite" presStyleCnt="0"/>
      <dgm:spPr/>
    </dgm:pt>
    <dgm:pt modelId="{4EE622AE-9BCE-DF47-B1AE-924572FCBC6D}" type="pres">
      <dgm:prSet presAssocID="{D37DF9C1-1D5B-6149-946C-5169B2FB188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BD908-790B-1E4A-B964-D083EC1F1348}" type="pres">
      <dgm:prSet presAssocID="{D37DF9C1-1D5B-6149-946C-5169B2FB188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C190B-1647-FB4F-9590-FF50E1E382A2}" srcId="{EB47E62F-106B-6749-9E39-8F45900954F0}" destId="{1217DF27-0CC3-E44A-B4B9-17E5D2AC2CFE}" srcOrd="0" destOrd="0" parTransId="{45A9C051-D2AE-A54A-AD74-0AE8FC1B105B}" sibTransId="{CF5B75B9-D9EF-4341-9C37-27CC025002CD}"/>
    <dgm:cxn modelId="{ACBC1CBD-0975-5940-BBAB-6D27F84878E1}" srcId="{6ECA6D8B-0313-B246-8554-7C9E4C83AE60}" destId="{BACB758F-81C0-BB42-A6AA-BE190679A63A}" srcOrd="1" destOrd="0" parTransId="{1F2002C6-6802-7F44-9D9E-E318EC1B2B91}" sibTransId="{41E7AE49-4C08-7D4B-9F32-AA239467FE3B}"/>
    <dgm:cxn modelId="{C204CE30-B17A-9645-B830-232D1168DA96}" type="presOf" srcId="{8F14FF45-EDC2-914F-ACED-3EE8ED54B181}" destId="{6C54A0A4-6626-2C41-BB9B-3E838272F000}" srcOrd="0" destOrd="1" presId="urn:microsoft.com/office/officeart/2005/8/layout/hList1"/>
    <dgm:cxn modelId="{E9D2109E-9079-8744-A3EC-8CD8B80C9D4E}" srcId="{3E1115D2-DAC5-F74A-A49B-C99FEA542633}" destId="{72E62DDA-99BC-0C4B-B8A1-6305B861953A}" srcOrd="0" destOrd="0" parTransId="{88F4C5EE-008B-A041-9F9C-866ACB808576}" sibTransId="{9B4539DF-06D5-524E-9AFE-80779FD7FA7E}"/>
    <dgm:cxn modelId="{BDFDFBD7-2A9A-7E46-A9D9-DB5FF3D26EAC}" srcId="{3E1115D2-DAC5-F74A-A49B-C99FEA542633}" destId="{EB47E62F-106B-6749-9E39-8F45900954F0}" srcOrd="2" destOrd="0" parTransId="{F88BD498-A9B6-B54B-B4C4-C2B7D0968D5F}" sibTransId="{C8D78089-F4DE-B14F-BF6B-0A7A9E0A9067}"/>
    <dgm:cxn modelId="{CA6A3FFB-12CE-4847-9947-8CF98D88FBFB}" srcId="{72E62DDA-99BC-0C4B-B8A1-6305B861953A}" destId="{7A523FBE-B0A6-D34E-85AD-713F1797245C}" srcOrd="2" destOrd="0" parTransId="{4ED0B4CF-68D1-6D40-A4CC-73D63AB8B9B5}" sibTransId="{DAD6001B-5AC6-9C46-9B00-4E20163BD397}"/>
    <dgm:cxn modelId="{6A3FAF8C-C591-7B45-B466-CE0BC061D272}" type="presOf" srcId="{E0E831C9-B096-EF49-A377-B1CE6D22BA57}" destId="{466BD908-790B-1E4A-B964-D083EC1F1348}" srcOrd="0" destOrd="1" presId="urn:microsoft.com/office/officeart/2005/8/layout/hList1"/>
    <dgm:cxn modelId="{A64A3BC4-7E51-8A4A-9E0D-9440104A73A1}" srcId="{72E62DDA-99BC-0C4B-B8A1-6305B861953A}" destId="{89BEA907-B746-8F42-AA21-62B4B70F97C1}" srcOrd="3" destOrd="0" parTransId="{55715E92-3CC9-7B4E-95CE-465A4148E7F3}" sibTransId="{0ED71F7C-738F-AF4F-91BD-E34A276A8020}"/>
    <dgm:cxn modelId="{DC612B67-A170-4547-949E-687D50D48089}" type="presOf" srcId="{FDC1AB71-13F9-774D-B79C-1BEA1D165EAD}" destId="{6D1487C1-9818-1242-80CA-F398C3BF4C80}" srcOrd="0" destOrd="2" presId="urn:microsoft.com/office/officeart/2005/8/layout/hList1"/>
    <dgm:cxn modelId="{A65948EE-F244-954C-AB51-864BFEA9B983}" srcId="{D37DF9C1-1D5B-6149-946C-5169B2FB188E}" destId="{D4E8C018-1E08-D343-9419-141DC790F118}" srcOrd="2" destOrd="0" parTransId="{EF990DB5-D7C2-594A-8CB7-52E963C9E1B5}" sibTransId="{38FBBE04-3EE0-BB45-A9A5-76AFC20FE26C}"/>
    <dgm:cxn modelId="{75AE0E42-2A44-4346-A8E2-BD21EAD33179}" type="presOf" srcId="{01784AF9-349C-724F-97D8-842D0B08DDEF}" destId="{AC66C5FA-517F-E849-81A7-1E3D95174114}" srcOrd="0" destOrd="4" presId="urn:microsoft.com/office/officeart/2005/8/layout/hList1"/>
    <dgm:cxn modelId="{54AF25D0-1892-6743-94FA-B6A7D0B3CBBF}" type="presOf" srcId="{6ECA6D8B-0313-B246-8554-7C9E4C83AE60}" destId="{94B3D4C1-3D60-1644-9718-34C5CF5C76DE}" srcOrd="0" destOrd="0" presId="urn:microsoft.com/office/officeart/2005/8/layout/hList1"/>
    <dgm:cxn modelId="{0F941BB1-0E92-5341-9F10-9566892CBFD0}" srcId="{6ECA6D8B-0313-B246-8554-7C9E4C83AE60}" destId="{13888C32-E8E8-9540-AF1C-F527C75F116B}" srcOrd="0" destOrd="0" parTransId="{F1113F00-122E-5149-BEB4-61875BC88E9A}" sibTransId="{4D8B9FA3-33B5-794B-ADF9-ADB983399290}"/>
    <dgm:cxn modelId="{2176A06E-5345-6F42-9BEC-9B0728453064}" type="presOf" srcId="{E2724131-C3B9-B24F-92AD-11D989892052}" destId="{AC66C5FA-517F-E849-81A7-1E3D95174114}" srcOrd="0" destOrd="1" presId="urn:microsoft.com/office/officeart/2005/8/layout/hList1"/>
    <dgm:cxn modelId="{C1DA0AAF-1631-5749-B6B3-F2E0CD6B5F58}" type="presOf" srcId="{BACB758F-81C0-BB42-A6AA-BE190679A63A}" destId="{6D1487C1-9818-1242-80CA-F398C3BF4C80}" srcOrd="0" destOrd="1" presId="urn:microsoft.com/office/officeart/2005/8/layout/hList1"/>
    <dgm:cxn modelId="{0946A364-FF44-C54C-ADF8-8DA457B695EF}" srcId="{D37DF9C1-1D5B-6149-946C-5169B2FB188E}" destId="{E0E831C9-B096-EF49-A377-B1CE6D22BA57}" srcOrd="1" destOrd="0" parTransId="{0A9519B2-7F3F-9540-9197-6DE6E5446EE0}" sibTransId="{C36F358C-BA31-D44A-909F-36F4B74A91A0}"/>
    <dgm:cxn modelId="{9F5BD417-94D4-F549-A558-7F7FA0054EDE}" type="presOf" srcId="{D4E8C018-1E08-D343-9419-141DC790F118}" destId="{466BD908-790B-1E4A-B964-D083EC1F1348}" srcOrd="0" destOrd="2" presId="urn:microsoft.com/office/officeart/2005/8/layout/hList1"/>
    <dgm:cxn modelId="{CB4AF2D0-2C3E-8C45-B8C5-9187FD533A1D}" type="presOf" srcId="{037B88EC-6E74-EF40-AB0B-D5FF00ED9FA4}" destId="{466BD908-790B-1E4A-B964-D083EC1F1348}" srcOrd="0" destOrd="0" presId="urn:microsoft.com/office/officeart/2005/8/layout/hList1"/>
    <dgm:cxn modelId="{2736697B-BCFE-4C4C-8923-98ECFC322A95}" srcId="{3E1115D2-DAC5-F74A-A49B-C99FEA542633}" destId="{6ECA6D8B-0313-B246-8554-7C9E4C83AE60}" srcOrd="1" destOrd="0" parTransId="{D4DF25BD-0FFD-B34B-82FE-4D8F7F35A017}" sibTransId="{98775732-7212-0547-A245-4C588045DD8A}"/>
    <dgm:cxn modelId="{34C0735A-596B-C340-ABB8-B640BA24DD61}" srcId="{72E62DDA-99BC-0C4B-B8A1-6305B861953A}" destId="{E2724131-C3B9-B24F-92AD-11D989892052}" srcOrd="1" destOrd="0" parTransId="{A1150848-E547-4C42-8BDC-F97E619FB19E}" sibTransId="{3349A593-74CA-2846-80B4-EAC0596E94F4}"/>
    <dgm:cxn modelId="{31849CB0-E5A4-4745-B64E-9DBE5A8E0BA6}" srcId="{3E1115D2-DAC5-F74A-A49B-C99FEA542633}" destId="{D37DF9C1-1D5B-6149-946C-5169B2FB188E}" srcOrd="3" destOrd="0" parTransId="{62516B94-44C2-EB42-80E8-FCC11F802BCC}" sibTransId="{1D597234-E05A-B345-877B-545912A37607}"/>
    <dgm:cxn modelId="{0BD42C8E-C88C-2D4B-A231-18E8231EDCD5}" srcId="{D37DF9C1-1D5B-6149-946C-5169B2FB188E}" destId="{E45421C4-5815-594C-82CA-5173E7D799FA}" srcOrd="3" destOrd="0" parTransId="{B254B0A5-30A0-0248-AE8B-21F216080EA3}" sibTransId="{796A3ABF-B76E-C94B-A85D-F03AE3297812}"/>
    <dgm:cxn modelId="{CC41050E-C684-2C4B-9CCB-C7679CDD0B00}" srcId="{D37DF9C1-1D5B-6149-946C-5169B2FB188E}" destId="{037B88EC-6E74-EF40-AB0B-D5FF00ED9FA4}" srcOrd="0" destOrd="0" parTransId="{C7606438-B417-AA40-B729-6726CEC0AD3A}" sibTransId="{5FCECA84-91FF-E547-9F51-1B1A858AED77}"/>
    <dgm:cxn modelId="{72C23700-D4AE-C04D-A198-D33053A0519A}" type="presOf" srcId="{D37DF9C1-1D5B-6149-946C-5169B2FB188E}" destId="{4EE622AE-9BCE-DF47-B1AE-924572FCBC6D}" srcOrd="0" destOrd="0" presId="urn:microsoft.com/office/officeart/2005/8/layout/hList1"/>
    <dgm:cxn modelId="{370F21DB-96A9-4540-AFA8-ACFE6B5267CC}" srcId="{EB47E62F-106B-6749-9E39-8F45900954F0}" destId="{8DD7BCDB-37F6-DA4B-B151-FB287E41D8A8}" srcOrd="2" destOrd="0" parTransId="{BA559360-2CF4-0D4B-810A-376627CD5889}" sibTransId="{F4155203-08C4-6D41-8673-1E033E1FDE11}"/>
    <dgm:cxn modelId="{F88D4017-166D-B241-AA51-837B8BD670FE}" type="presOf" srcId="{3E1115D2-DAC5-F74A-A49B-C99FEA542633}" destId="{97789EAF-8E3C-8641-B9C0-CE0F85474305}" srcOrd="0" destOrd="0" presId="urn:microsoft.com/office/officeart/2005/8/layout/hList1"/>
    <dgm:cxn modelId="{3A4A3A90-C4D9-BE45-B195-38432690088E}" srcId="{6ECA6D8B-0313-B246-8554-7C9E4C83AE60}" destId="{FDC1AB71-13F9-774D-B79C-1BEA1D165EAD}" srcOrd="2" destOrd="0" parTransId="{2B8CC5A9-0119-8045-8F64-F3ED9B9D4193}" sibTransId="{FBB921CF-F205-F043-8278-634EBB52BFB0}"/>
    <dgm:cxn modelId="{4951BF8A-2306-2D4A-8AAA-B669BAD0B638}" type="presOf" srcId="{89BEA907-B746-8F42-AA21-62B4B70F97C1}" destId="{AC66C5FA-517F-E849-81A7-1E3D95174114}" srcOrd="0" destOrd="3" presId="urn:microsoft.com/office/officeart/2005/8/layout/hList1"/>
    <dgm:cxn modelId="{4DEEA111-794A-AB4F-AED2-704854E7DE55}" type="presOf" srcId="{8DD7BCDB-37F6-DA4B-B151-FB287E41D8A8}" destId="{6C54A0A4-6626-2C41-BB9B-3E838272F000}" srcOrd="0" destOrd="2" presId="urn:microsoft.com/office/officeart/2005/8/layout/hList1"/>
    <dgm:cxn modelId="{958F1323-2A4C-6F4A-B27A-77713B78FB5E}" type="presOf" srcId="{DC6DE145-B29B-C74D-8EB6-641B81AD1786}" destId="{AC66C5FA-517F-E849-81A7-1E3D95174114}" srcOrd="0" destOrd="0" presId="urn:microsoft.com/office/officeart/2005/8/layout/hList1"/>
    <dgm:cxn modelId="{5B318656-23AE-8546-B1A1-85859C130EF5}" type="presOf" srcId="{7A523FBE-B0A6-D34E-85AD-713F1797245C}" destId="{AC66C5FA-517F-E849-81A7-1E3D95174114}" srcOrd="0" destOrd="2" presId="urn:microsoft.com/office/officeart/2005/8/layout/hList1"/>
    <dgm:cxn modelId="{C5715BD4-4507-5147-B333-D0F24426560F}" srcId="{72E62DDA-99BC-0C4B-B8A1-6305B861953A}" destId="{01784AF9-349C-724F-97D8-842D0B08DDEF}" srcOrd="4" destOrd="0" parTransId="{ABF80961-06A5-AD4F-82D9-57FE4EF7A44F}" sibTransId="{6E491762-E7AD-284B-A937-89B6EE9B1BC3}"/>
    <dgm:cxn modelId="{29C022BD-1658-E943-BAB9-5C20CD5033D6}" srcId="{EB47E62F-106B-6749-9E39-8F45900954F0}" destId="{8F14FF45-EDC2-914F-ACED-3EE8ED54B181}" srcOrd="1" destOrd="0" parTransId="{BC3755CE-220F-8D4B-902E-BC62FA37BAC6}" sibTransId="{50F42805-B792-F440-8347-1F8252632A44}"/>
    <dgm:cxn modelId="{34BACEC6-5F2E-0F44-A77B-EFA83E030B9F}" type="presOf" srcId="{1217DF27-0CC3-E44A-B4B9-17E5D2AC2CFE}" destId="{6C54A0A4-6626-2C41-BB9B-3E838272F000}" srcOrd="0" destOrd="0" presId="urn:microsoft.com/office/officeart/2005/8/layout/hList1"/>
    <dgm:cxn modelId="{179BAAB9-C015-F645-88F6-C20198DED73C}" type="presOf" srcId="{E45421C4-5815-594C-82CA-5173E7D799FA}" destId="{466BD908-790B-1E4A-B964-D083EC1F1348}" srcOrd="0" destOrd="3" presId="urn:microsoft.com/office/officeart/2005/8/layout/hList1"/>
    <dgm:cxn modelId="{AFAF1113-929D-4243-A824-0892EE561F40}" type="presOf" srcId="{72E62DDA-99BC-0C4B-B8A1-6305B861953A}" destId="{58FBB9AB-3D48-5147-BB9B-FE5B81B1E8E3}" srcOrd="0" destOrd="0" presId="urn:microsoft.com/office/officeart/2005/8/layout/hList1"/>
    <dgm:cxn modelId="{3BC00C18-B6D1-3C42-BBBD-2A56B8AE6C26}" type="presOf" srcId="{13888C32-E8E8-9540-AF1C-F527C75F116B}" destId="{6D1487C1-9818-1242-80CA-F398C3BF4C80}" srcOrd="0" destOrd="0" presId="urn:microsoft.com/office/officeart/2005/8/layout/hList1"/>
    <dgm:cxn modelId="{CC52A734-FA8E-814A-813D-B9979AE39356}" type="presOf" srcId="{EB47E62F-106B-6749-9E39-8F45900954F0}" destId="{F243964A-F504-9E45-BAB7-68C66ED236B6}" srcOrd="0" destOrd="0" presId="urn:microsoft.com/office/officeart/2005/8/layout/hList1"/>
    <dgm:cxn modelId="{452CCAAC-8924-3C44-B781-0A13D18AC7B3}" srcId="{72E62DDA-99BC-0C4B-B8A1-6305B861953A}" destId="{DC6DE145-B29B-C74D-8EB6-641B81AD1786}" srcOrd="0" destOrd="0" parTransId="{3BCBD0C8-E701-AD4B-AA06-588F75F9857E}" sibTransId="{E4913F3B-4500-A24B-8AB0-8782ECDC5EB5}"/>
    <dgm:cxn modelId="{314DD967-F35A-8243-98FD-C061C7FCE101}" type="presParOf" srcId="{97789EAF-8E3C-8641-B9C0-CE0F85474305}" destId="{FD37FADB-018D-024A-96BC-F0C6C3CB053C}" srcOrd="0" destOrd="0" presId="urn:microsoft.com/office/officeart/2005/8/layout/hList1"/>
    <dgm:cxn modelId="{C59136AE-A3D3-4745-A5A5-053041D9A75C}" type="presParOf" srcId="{FD37FADB-018D-024A-96BC-F0C6C3CB053C}" destId="{58FBB9AB-3D48-5147-BB9B-FE5B81B1E8E3}" srcOrd="0" destOrd="0" presId="urn:microsoft.com/office/officeart/2005/8/layout/hList1"/>
    <dgm:cxn modelId="{9721DAA3-82C0-7749-9ED3-3B02F8F47594}" type="presParOf" srcId="{FD37FADB-018D-024A-96BC-F0C6C3CB053C}" destId="{AC66C5FA-517F-E849-81A7-1E3D95174114}" srcOrd="1" destOrd="0" presId="urn:microsoft.com/office/officeart/2005/8/layout/hList1"/>
    <dgm:cxn modelId="{CB3B2220-CC2C-4A4E-9784-348D1D3F066A}" type="presParOf" srcId="{97789EAF-8E3C-8641-B9C0-CE0F85474305}" destId="{57B3BFCF-13F4-BB48-ADF5-2B80F91B89E3}" srcOrd="1" destOrd="0" presId="urn:microsoft.com/office/officeart/2005/8/layout/hList1"/>
    <dgm:cxn modelId="{BBAD3789-5567-3B45-9EE6-1C387F45A574}" type="presParOf" srcId="{97789EAF-8E3C-8641-B9C0-CE0F85474305}" destId="{A249E9BC-9DEC-A340-9CC0-3DD90019BC43}" srcOrd="2" destOrd="0" presId="urn:microsoft.com/office/officeart/2005/8/layout/hList1"/>
    <dgm:cxn modelId="{0167E925-78DE-CE47-9457-4CA0DE969ACF}" type="presParOf" srcId="{A249E9BC-9DEC-A340-9CC0-3DD90019BC43}" destId="{94B3D4C1-3D60-1644-9718-34C5CF5C76DE}" srcOrd="0" destOrd="0" presId="urn:microsoft.com/office/officeart/2005/8/layout/hList1"/>
    <dgm:cxn modelId="{E645DF3A-6C48-794D-A853-9F74DDCBD6EC}" type="presParOf" srcId="{A249E9BC-9DEC-A340-9CC0-3DD90019BC43}" destId="{6D1487C1-9818-1242-80CA-F398C3BF4C80}" srcOrd="1" destOrd="0" presId="urn:microsoft.com/office/officeart/2005/8/layout/hList1"/>
    <dgm:cxn modelId="{886C26CE-E4EC-564C-84CF-6FFDB84CCE1F}" type="presParOf" srcId="{97789EAF-8E3C-8641-B9C0-CE0F85474305}" destId="{9BBF7D22-9B68-1342-8FA6-04BE4B153F52}" srcOrd="3" destOrd="0" presId="urn:microsoft.com/office/officeart/2005/8/layout/hList1"/>
    <dgm:cxn modelId="{44331F2D-5F0B-9F4E-AC04-C5E12FEF5925}" type="presParOf" srcId="{97789EAF-8E3C-8641-B9C0-CE0F85474305}" destId="{5B1D9D21-E1B9-6B40-B5E1-8B4BB7DE3250}" srcOrd="4" destOrd="0" presId="urn:microsoft.com/office/officeart/2005/8/layout/hList1"/>
    <dgm:cxn modelId="{2F997A5E-9B29-B24E-B169-D779F85527A5}" type="presParOf" srcId="{5B1D9D21-E1B9-6B40-B5E1-8B4BB7DE3250}" destId="{F243964A-F504-9E45-BAB7-68C66ED236B6}" srcOrd="0" destOrd="0" presId="urn:microsoft.com/office/officeart/2005/8/layout/hList1"/>
    <dgm:cxn modelId="{790FFFED-39BF-174F-825D-90959C5EF9D3}" type="presParOf" srcId="{5B1D9D21-E1B9-6B40-B5E1-8B4BB7DE3250}" destId="{6C54A0A4-6626-2C41-BB9B-3E838272F000}" srcOrd="1" destOrd="0" presId="urn:microsoft.com/office/officeart/2005/8/layout/hList1"/>
    <dgm:cxn modelId="{A386C387-7D4B-ED4D-BFE7-6E2459654065}" type="presParOf" srcId="{97789EAF-8E3C-8641-B9C0-CE0F85474305}" destId="{85CB2B9C-8DBF-C040-ACF3-F489F35869DF}" srcOrd="5" destOrd="0" presId="urn:microsoft.com/office/officeart/2005/8/layout/hList1"/>
    <dgm:cxn modelId="{B0A04D1E-FBC0-754E-A521-F6A5877AE0CF}" type="presParOf" srcId="{97789EAF-8E3C-8641-B9C0-CE0F85474305}" destId="{18FA6866-02D3-0E4F-8BE1-CBD938D4CB92}" srcOrd="6" destOrd="0" presId="urn:microsoft.com/office/officeart/2005/8/layout/hList1"/>
    <dgm:cxn modelId="{11F8E3F9-31E9-C54C-BA91-C8562BA2F069}" type="presParOf" srcId="{18FA6866-02D3-0E4F-8BE1-CBD938D4CB92}" destId="{4EE622AE-9BCE-DF47-B1AE-924572FCBC6D}" srcOrd="0" destOrd="0" presId="urn:microsoft.com/office/officeart/2005/8/layout/hList1"/>
    <dgm:cxn modelId="{1E28305A-D83F-1D40-9EEE-13F4970D6C6F}" type="presParOf" srcId="{18FA6866-02D3-0E4F-8BE1-CBD938D4CB92}" destId="{466BD908-790B-1E4A-B964-D083EC1F1348}" srcOrd="1" destOrd="0" presId="urn:microsoft.com/office/officeart/2005/8/layout/hList1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45CA6-24F8-6142-AA82-F5E253C8C0F9}" type="doc">
      <dgm:prSet loTypeId="urn:microsoft.com/office/officeart/2005/8/layout/radial4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86A5C6-3591-FD44-8F4F-C3ECE927F2F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 Towards stronger OSCE Academy</a:t>
          </a:r>
          <a:endParaRPr lang="en-US" dirty="0">
            <a:solidFill>
              <a:srgbClr val="000000"/>
            </a:solidFill>
          </a:endParaRPr>
        </a:p>
      </dgm:t>
    </dgm:pt>
    <dgm:pt modelId="{5C1A7E5F-B4E8-314D-9C7A-810FE763DFC4}" type="parTrans" cxnId="{BF239C96-C551-004A-A105-7F1438B23E8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C33520B-8D8B-9C4F-AA50-CBA9FD452F59}" type="sibTrans" cxnId="{BF239C96-C551-004A-A105-7F1438B23E8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BEDE686-3303-DF46-9A74-970F44F8833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More public talks and lectures hosted</a:t>
          </a:r>
          <a:endParaRPr lang="en-US" dirty="0">
            <a:solidFill>
              <a:srgbClr val="000000"/>
            </a:solidFill>
          </a:endParaRPr>
        </a:p>
      </dgm:t>
    </dgm:pt>
    <dgm:pt modelId="{EB40C6D4-0DF7-A545-987F-170B9384CFAB}" type="parTrans" cxnId="{01160834-63F9-0542-8BA3-4724BA51FD0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CE163F0-7FE6-A747-B94B-72C80D654691}" type="sibTrans" cxnId="{01160834-63F9-0542-8BA3-4724BA51FD0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B6372A-75BA-DE48-9E0A-FF657C25274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More applications to MA </a:t>
          </a:r>
          <a:r>
            <a:rPr lang="en-US" dirty="0" err="1" smtClean="0">
              <a:solidFill>
                <a:srgbClr val="000000"/>
              </a:solidFill>
            </a:rPr>
            <a:t>programmes</a:t>
          </a:r>
          <a:endParaRPr lang="en-US" dirty="0">
            <a:solidFill>
              <a:srgbClr val="000000"/>
            </a:solidFill>
          </a:endParaRPr>
        </a:p>
      </dgm:t>
    </dgm:pt>
    <dgm:pt modelId="{7A0DB2F7-C681-9F49-9FE1-184590955A44}" type="parTrans" cxnId="{99F7CCD2-E311-E94F-A535-FD013A55949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4494DC-C950-7245-8278-B7C29F869A3E}" type="sibTrans" cxnId="{99F7CCD2-E311-E94F-A535-FD013A55949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D31BBBA-4C83-D44F-8331-5083005AAA2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More policy </a:t>
          </a:r>
          <a:r>
            <a:rPr lang="en-US" dirty="0" smtClean="0">
              <a:solidFill>
                <a:srgbClr val="000000"/>
              </a:solidFill>
            </a:rPr>
            <a:t>briefs published</a:t>
          </a:r>
          <a:endParaRPr lang="en-US" dirty="0">
            <a:solidFill>
              <a:srgbClr val="000000"/>
            </a:solidFill>
          </a:endParaRPr>
        </a:p>
      </dgm:t>
    </dgm:pt>
    <dgm:pt modelId="{DE3B2E35-C0BC-334F-A1BE-49F8C7E07140}" type="parTrans" cxnId="{4A5A5411-64FA-9646-8ED2-6B46BE32A6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103B5FE-B6C7-5142-A3F5-BF6B99873B9E}" type="sibTrans" cxnId="{4A5A5411-64FA-9646-8ED2-6B46BE32A6B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62FC171-AE7B-974C-8C1B-47D955AEC826}" type="pres">
      <dgm:prSet presAssocID="{77845CA6-24F8-6142-AA82-F5E253C8C0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A8603-601E-2B4C-BE1F-F1FC7C5F177D}" type="pres">
      <dgm:prSet presAssocID="{CD86A5C6-3591-FD44-8F4F-C3ECE927F2FE}" presName="centerShape" presStyleLbl="node0" presStyleIdx="0" presStyleCnt="1" custScaleX="137094"/>
      <dgm:spPr/>
      <dgm:t>
        <a:bodyPr/>
        <a:lstStyle/>
        <a:p>
          <a:endParaRPr lang="en-US"/>
        </a:p>
      </dgm:t>
    </dgm:pt>
    <dgm:pt modelId="{F5C90F82-07C7-F94C-8C61-7F6D8179133D}" type="pres">
      <dgm:prSet presAssocID="{EB40C6D4-0DF7-A545-987F-170B9384CFA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B78F8F8-48EF-BE48-9AA5-953125CE3D89}" type="pres">
      <dgm:prSet presAssocID="{FBEDE686-3303-DF46-9A74-970F44F88334}" presName="node" presStyleLbl="node1" presStyleIdx="0" presStyleCnt="3" custScaleX="130092" custRadScaleRad="112456" custRadScaleInc="-7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2AF86-FD95-6E49-B9F3-2C8B0015D0ED}" type="pres">
      <dgm:prSet presAssocID="{7A0DB2F7-C681-9F49-9FE1-184590955A4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26B94EB-8C87-0C4A-9FFA-B32CB1CBF40E}" type="pres">
      <dgm:prSet presAssocID="{E2B6372A-75BA-DE48-9E0A-FF657C2527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9F210-5E90-BC49-9906-1DD5BBE41539}" type="pres">
      <dgm:prSet presAssocID="{DE3B2E35-C0BC-334F-A1BE-49F8C7E0714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E19085A-AE13-AD46-81A6-9A37EE8AAF52}" type="pres">
      <dgm:prSet presAssocID="{8D31BBBA-4C83-D44F-8331-5083005AAA29}" presName="node" presStyleLbl="node1" presStyleIdx="2" presStyleCnt="3" custScaleX="139476" custRadScaleRad="113170" custRadScaleInc="7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7D954F-B770-664E-835F-659E5D4DE0C7}" type="presOf" srcId="{FBEDE686-3303-DF46-9A74-970F44F88334}" destId="{DB78F8F8-48EF-BE48-9AA5-953125CE3D89}" srcOrd="0" destOrd="0" presId="urn:microsoft.com/office/officeart/2005/8/layout/radial4"/>
    <dgm:cxn modelId="{2AD9BDC1-75B8-B440-A941-CCF6905839A3}" type="presOf" srcId="{8D31BBBA-4C83-D44F-8331-5083005AAA29}" destId="{CE19085A-AE13-AD46-81A6-9A37EE8AAF52}" srcOrd="0" destOrd="0" presId="urn:microsoft.com/office/officeart/2005/8/layout/radial4"/>
    <dgm:cxn modelId="{4A5A5411-64FA-9646-8ED2-6B46BE32A6BC}" srcId="{CD86A5C6-3591-FD44-8F4F-C3ECE927F2FE}" destId="{8D31BBBA-4C83-D44F-8331-5083005AAA29}" srcOrd="2" destOrd="0" parTransId="{DE3B2E35-C0BC-334F-A1BE-49F8C7E07140}" sibTransId="{4103B5FE-B6C7-5142-A3F5-BF6B99873B9E}"/>
    <dgm:cxn modelId="{647EFA9D-B39C-3C49-B9C8-66F3E4DB797F}" type="presOf" srcId="{EB40C6D4-0DF7-A545-987F-170B9384CFAB}" destId="{F5C90F82-07C7-F94C-8C61-7F6D8179133D}" srcOrd="0" destOrd="0" presId="urn:microsoft.com/office/officeart/2005/8/layout/radial4"/>
    <dgm:cxn modelId="{78AF86C3-46FE-4B48-8B99-A47E1516373F}" type="presOf" srcId="{DE3B2E35-C0BC-334F-A1BE-49F8C7E07140}" destId="{A0A9F210-5E90-BC49-9906-1DD5BBE41539}" srcOrd="0" destOrd="0" presId="urn:microsoft.com/office/officeart/2005/8/layout/radial4"/>
    <dgm:cxn modelId="{BD0BEFF1-BBB0-0549-84E1-94A83D976FAC}" type="presOf" srcId="{77845CA6-24F8-6142-AA82-F5E253C8C0F9}" destId="{A62FC171-AE7B-974C-8C1B-47D955AEC826}" srcOrd="0" destOrd="0" presId="urn:microsoft.com/office/officeart/2005/8/layout/radial4"/>
    <dgm:cxn modelId="{5A786FB4-3F85-0547-8B91-4CCDF8CC92F4}" type="presOf" srcId="{CD86A5C6-3591-FD44-8F4F-C3ECE927F2FE}" destId="{46DA8603-601E-2B4C-BE1F-F1FC7C5F177D}" srcOrd="0" destOrd="0" presId="urn:microsoft.com/office/officeart/2005/8/layout/radial4"/>
    <dgm:cxn modelId="{F9CD037F-61D3-A846-8F8B-AB50F42DC15F}" type="presOf" srcId="{7A0DB2F7-C681-9F49-9FE1-184590955A44}" destId="{A0E2AF86-FD95-6E49-B9F3-2C8B0015D0ED}" srcOrd="0" destOrd="0" presId="urn:microsoft.com/office/officeart/2005/8/layout/radial4"/>
    <dgm:cxn modelId="{C49C11BE-140E-5644-9E02-0AD701EF86F3}" type="presOf" srcId="{E2B6372A-75BA-DE48-9E0A-FF657C25274D}" destId="{F26B94EB-8C87-0C4A-9FFA-B32CB1CBF40E}" srcOrd="0" destOrd="0" presId="urn:microsoft.com/office/officeart/2005/8/layout/radial4"/>
    <dgm:cxn modelId="{01160834-63F9-0542-8BA3-4724BA51FD0E}" srcId="{CD86A5C6-3591-FD44-8F4F-C3ECE927F2FE}" destId="{FBEDE686-3303-DF46-9A74-970F44F88334}" srcOrd="0" destOrd="0" parTransId="{EB40C6D4-0DF7-A545-987F-170B9384CFAB}" sibTransId="{0CE163F0-7FE6-A747-B94B-72C80D654691}"/>
    <dgm:cxn modelId="{99F7CCD2-E311-E94F-A535-FD013A559494}" srcId="{CD86A5C6-3591-FD44-8F4F-C3ECE927F2FE}" destId="{E2B6372A-75BA-DE48-9E0A-FF657C25274D}" srcOrd="1" destOrd="0" parTransId="{7A0DB2F7-C681-9F49-9FE1-184590955A44}" sibTransId="{A94494DC-C950-7245-8278-B7C29F869A3E}"/>
    <dgm:cxn modelId="{BF239C96-C551-004A-A105-7F1438B23E8B}" srcId="{77845CA6-24F8-6142-AA82-F5E253C8C0F9}" destId="{CD86A5C6-3591-FD44-8F4F-C3ECE927F2FE}" srcOrd="0" destOrd="0" parTransId="{5C1A7E5F-B4E8-314D-9C7A-810FE763DFC4}" sibTransId="{1C33520B-8D8B-9C4F-AA50-CBA9FD452F59}"/>
    <dgm:cxn modelId="{A4B4E00E-4C68-E943-A753-3D06359C5EFC}" type="presParOf" srcId="{A62FC171-AE7B-974C-8C1B-47D955AEC826}" destId="{46DA8603-601E-2B4C-BE1F-F1FC7C5F177D}" srcOrd="0" destOrd="0" presId="urn:microsoft.com/office/officeart/2005/8/layout/radial4"/>
    <dgm:cxn modelId="{867F352C-E9E7-9C43-8596-09B7FA445B66}" type="presParOf" srcId="{A62FC171-AE7B-974C-8C1B-47D955AEC826}" destId="{F5C90F82-07C7-F94C-8C61-7F6D8179133D}" srcOrd="1" destOrd="0" presId="urn:microsoft.com/office/officeart/2005/8/layout/radial4"/>
    <dgm:cxn modelId="{1B62435F-5B9B-4645-B791-326C782BD02E}" type="presParOf" srcId="{A62FC171-AE7B-974C-8C1B-47D955AEC826}" destId="{DB78F8F8-48EF-BE48-9AA5-953125CE3D89}" srcOrd="2" destOrd="0" presId="urn:microsoft.com/office/officeart/2005/8/layout/radial4"/>
    <dgm:cxn modelId="{53413FC3-8546-504D-B526-71446052A9A8}" type="presParOf" srcId="{A62FC171-AE7B-974C-8C1B-47D955AEC826}" destId="{A0E2AF86-FD95-6E49-B9F3-2C8B0015D0ED}" srcOrd="3" destOrd="0" presId="urn:microsoft.com/office/officeart/2005/8/layout/radial4"/>
    <dgm:cxn modelId="{DCAAC71A-8B65-8942-98C2-75ACFCB540E3}" type="presParOf" srcId="{A62FC171-AE7B-974C-8C1B-47D955AEC826}" destId="{F26B94EB-8C87-0C4A-9FFA-B32CB1CBF40E}" srcOrd="4" destOrd="0" presId="urn:microsoft.com/office/officeart/2005/8/layout/radial4"/>
    <dgm:cxn modelId="{C47FADE5-D92C-5E49-8F35-3E73A22676C3}" type="presParOf" srcId="{A62FC171-AE7B-974C-8C1B-47D955AEC826}" destId="{A0A9F210-5E90-BC49-9906-1DD5BBE41539}" srcOrd="5" destOrd="0" presId="urn:microsoft.com/office/officeart/2005/8/layout/radial4"/>
    <dgm:cxn modelId="{F1013E6C-9B39-894E-9C69-4B8C8F16E034}" type="presParOf" srcId="{A62FC171-AE7B-974C-8C1B-47D955AEC826}" destId="{CE19085A-AE13-AD46-81A6-9A37EE8AAF5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93550-AADB-734F-A79E-65412784AAFF}" type="doc">
      <dgm:prSet loTypeId="urn:microsoft.com/office/officeart/2005/8/layout/radial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8FF0E7-3462-9746-AA01-61AD935E3BAA}">
      <dgm:prSet phldrT="[Text]"/>
      <dgm:spPr/>
      <dgm:t>
        <a:bodyPr/>
        <a:lstStyle/>
        <a:p>
          <a:r>
            <a:rPr lang="en-US" dirty="0" smtClean="0"/>
            <a:t>Key challenges</a:t>
          </a:r>
          <a:endParaRPr lang="en-US" dirty="0"/>
        </a:p>
      </dgm:t>
    </dgm:pt>
    <dgm:pt modelId="{095B9525-2ADC-9A43-96CF-78117DC64577}" type="parTrans" cxnId="{51BC2B55-963D-D647-A8C2-1FACF6BE977A}">
      <dgm:prSet/>
      <dgm:spPr/>
      <dgm:t>
        <a:bodyPr/>
        <a:lstStyle/>
        <a:p>
          <a:endParaRPr lang="en-US"/>
        </a:p>
      </dgm:t>
    </dgm:pt>
    <dgm:pt modelId="{EAFDB04D-4320-F549-A057-596128D96B09}" type="sibTrans" cxnId="{51BC2B55-963D-D647-A8C2-1FACF6BE977A}">
      <dgm:prSet/>
      <dgm:spPr/>
      <dgm:t>
        <a:bodyPr/>
        <a:lstStyle/>
        <a:p>
          <a:endParaRPr lang="en-US"/>
        </a:p>
      </dgm:t>
    </dgm:pt>
    <dgm:pt modelId="{0E2A7507-2A23-7148-84B9-6ECAA3DAE03C}">
      <dgm:prSet phldrT="[Text]"/>
      <dgm:spPr/>
      <dgm:t>
        <a:bodyPr/>
        <a:lstStyle/>
        <a:p>
          <a:r>
            <a:rPr lang="en-US" dirty="0" smtClean="0"/>
            <a:t>Outreach in some parts of Central Asia </a:t>
          </a:r>
          <a:endParaRPr lang="en-US" dirty="0"/>
        </a:p>
      </dgm:t>
    </dgm:pt>
    <dgm:pt modelId="{83413C31-E100-7040-A49F-6EF97F5A5663}" type="parTrans" cxnId="{0E73478D-69BA-FD4D-AFB9-CB11C6651E0C}">
      <dgm:prSet/>
      <dgm:spPr/>
      <dgm:t>
        <a:bodyPr/>
        <a:lstStyle/>
        <a:p>
          <a:endParaRPr lang="en-US"/>
        </a:p>
      </dgm:t>
    </dgm:pt>
    <dgm:pt modelId="{1C702348-BC56-844C-AA6A-91E1E8596ED3}" type="sibTrans" cxnId="{0E73478D-69BA-FD4D-AFB9-CB11C6651E0C}">
      <dgm:prSet/>
      <dgm:spPr/>
      <dgm:t>
        <a:bodyPr/>
        <a:lstStyle/>
        <a:p>
          <a:endParaRPr lang="en-US"/>
        </a:p>
      </dgm:t>
    </dgm:pt>
    <dgm:pt modelId="{CCF08013-B00E-CC41-9BAB-E569DD7B04FE}">
      <dgm:prSet phldrT="[Text]"/>
      <dgm:spPr/>
      <dgm:t>
        <a:bodyPr/>
        <a:lstStyle/>
        <a:p>
          <a:r>
            <a:rPr lang="en-US" dirty="0" smtClean="0"/>
            <a:t>Financial sustainability </a:t>
          </a:r>
          <a:endParaRPr lang="en-US" dirty="0"/>
        </a:p>
      </dgm:t>
    </dgm:pt>
    <dgm:pt modelId="{D3885B82-5E51-EB4A-859F-FE61A5FCC767}" type="parTrans" cxnId="{41CFAF49-3EE1-CA44-87F3-E65F1FC17985}">
      <dgm:prSet/>
      <dgm:spPr/>
      <dgm:t>
        <a:bodyPr/>
        <a:lstStyle/>
        <a:p>
          <a:endParaRPr lang="en-US"/>
        </a:p>
      </dgm:t>
    </dgm:pt>
    <dgm:pt modelId="{8CAD67F8-F958-2A4E-B433-062F5E9CCC90}" type="sibTrans" cxnId="{41CFAF49-3EE1-CA44-87F3-E65F1FC17985}">
      <dgm:prSet/>
      <dgm:spPr/>
      <dgm:t>
        <a:bodyPr/>
        <a:lstStyle/>
        <a:p>
          <a:endParaRPr lang="en-US"/>
        </a:p>
      </dgm:t>
    </dgm:pt>
    <dgm:pt modelId="{D9F94B8A-422E-3E49-90DD-3D79EE50F7F0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MoU</a:t>
          </a:r>
          <a:r>
            <a:rPr lang="en-US" dirty="0" smtClean="0"/>
            <a:t> </a:t>
          </a:r>
          <a:r>
            <a:rPr lang="en-US" dirty="0" smtClean="0"/>
            <a:t>with </a:t>
          </a:r>
          <a:r>
            <a:rPr lang="en-US" dirty="0" smtClean="0"/>
            <a:t>the host state to be prolonged</a:t>
          </a:r>
          <a:endParaRPr lang="en-US" dirty="0"/>
        </a:p>
      </dgm:t>
    </dgm:pt>
    <dgm:pt modelId="{00A88969-3D19-0C41-AD07-B5BDC046159C}" type="parTrans" cxnId="{0B0E277E-5A07-5844-97AC-79AED6862341}">
      <dgm:prSet/>
      <dgm:spPr/>
      <dgm:t>
        <a:bodyPr/>
        <a:lstStyle/>
        <a:p>
          <a:endParaRPr lang="en-US"/>
        </a:p>
      </dgm:t>
    </dgm:pt>
    <dgm:pt modelId="{7A100FB5-4B17-AA43-B4CB-BFC424F7722A}" type="sibTrans" cxnId="{0B0E277E-5A07-5844-97AC-79AED6862341}">
      <dgm:prSet/>
      <dgm:spPr/>
      <dgm:t>
        <a:bodyPr/>
        <a:lstStyle/>
        <a:p>
          <a:endParaRPr lang="en-US"/>
        </a:p>
      </dgm:t>
    </dgm:pt>
    <dgm:pt modelId="{B049C7E5-3A67-D540-8C2F-E2F6416772DC}">
      <dgm:prSet/>
      <dgm:spPr/>
      <dgm:t>
        <a:bodyPr/>
        <a:lstStyle/>
        <a:p>
          <a:r>
            <a:rPr lang="en-US" dirty="0" smtClean="0"/>
            <a:t>Afghanistan research </a:t>
          </a:r>
          <a:r>
            <a:rPr lang="en-US" dirty="0" err="1" smtClean="0"/>
            <a:t>centre</a:t>
          </a:r>
          <a:r>
            <a:rPr lang="en-US" dirty="0" smtClean="0"/>
            <a:t> to be revisited</a:t>
          </a:r>
          <a:endParaRPr lang="en-US" dirty="0"/>
        </a:p>
      </dgm:t>
    </dgm:pt>
    <dgm:pt modelId="{328C6BD5-4E2F-AE40-A74E-506AC1B8A572}" type="parTrans" cxnId="{02DF2D53-F99F-8E4D-9291-6EDB444725C1}">
      <dgm:prSet/>
      <dgm:spPr/>
      <dgm:t>
        <a:bodyPr/>
        <a:lstStyle/>
        <a:p>
          <a:endParaRPr lang="en-US"/>
        </a:p>
      </dgm:t>
    </dgm:pt>
    <dgm:pt modelId="{6C3AA87F-3170-624B-AAFA-9C3114DFB994}" type="sibTrans" cxnId="{02DF2D53-F99F-8E4D-9291-6EDB444725C1}">
      <dgm:prSet/>
      <dgm:spPr/>
      <dgm:t>
        <a:bodyPr/>
        <a:lstStyle/>
        <a:p>
          <a:endParaRPr lang="en-US"/>
        </a:p>
      </dgm:t>
    </dgm:pt>
    <dgm:pt modelId="{C12A2914-2025-3545-A12A-1A11234D6EE1}" type="pres">
      <dgm:prSet presAssocID="{EF793550-AADB-734F-A79E-65412784AA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421BF2-4ED3-7947-AC91-D98B84BE27EC}" type="pres">
      <dgm:prSet presAssocID="{EF793550-AADB-734F-A79E-65412784AAFF}" presName="radial" presStyleCnt="0">
        <dgm:presLayoutVars>
          <dgm:animLvl val="ctr"/>
        </dgm:presLayoutVars>
      </dgm:prSet>
      <dgm:spPr/>
    </dgm:pt>
    <dgm:pt modelId="{FB905020-92DB-D94C-8664-13A771DC4FE8}" type="pres">
      <dgm:prSet presAssocID="{508FF0E7-3462-9746-AA01-61AD935E3BAA}" presName="centerShape" presStyleLbl="vennNode1" presStyleIdx="0" presStyleCnt="5" custScaleX="122376"/>
      <dgm:spPr/>
      <dgm:t>
        <a:bodyPr/>
        <a:lstStyle/>
        <a:p>
          <a:endParaRPr lang="en-US"/>
        </a:p>
      </dgm:t>
    </dgm:pt>
    <dgm:pt modelId="{F841CD8D-A8C5-C944-911F-205C515D5C12}" type="pres">
      <dgm:prSet presAssocID="{0E2A7507-2A23-7148-84B9-6ECAA3DAE03C}" presName="node" presStyleLbl="vennNode1" presStyleIdx="1" presStyleCnt="5" custScaleX="198478" custRadScaleRad="156610" custRadScaleInc="-62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681C0-EDCE-0749-B2C3-3141835813A3}" type="pres">
      <dgm:prSet presAssocID="{B049C7E5-3A67-D540-8C2F-E2F6416772DC}" presName="node" presStyleLbl="vennNode1" presStyleIdx="2" presStyleCnt="5" custScaleX="211915" custRadScaleRad="177178" custRadScaleInc="-28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12A89-17E6-BA49-B90C-0726B42724CB}" type="pres">
      <dgm:prSet presAssocID="{CCF08013-B00E-CC41-9BAB-E569DD7B04FE}" presName="node" presStyleLbl="vennNode1" presStyleIdx="3" presStyleCnt="5" custScaleX="190531" custRadScaleRad="149043" custRadScaleInc="-6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01712-E5C4-AF4F-A83A-E6A819C2C716}" type="pres">
      <dgm:prSet presAssocID="{D9F94B8A-422E-3E49-90DD-3D79EE50F7F0}" presName="node" presStyleLbl="vennNode1" presStyleIdx="4" presStyleCnt="5" custScaleX="194676" custRadScaleRad="169729" custRadScaleInc="-22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3478D-69BA-FD4D-AFB9-CB11C6651E0C}" srcId="{508FF0E7-3462-9746-AA01-61AD935E3BAA}" destId="{0E2A7507-2A23-7148-84B9-6ECAA3DAE03C}" srcOrd="0" destOrd="0" parTransId="{83413C31-E100-7040-A49F-6EF97F5A5663}" sibTransId="{1C702348-BC56-844C-AA6A-91E1E8596ED3}"/>
    <dgm:cxn modelId="{F71E8DFA-6FCF-744D-9DBD-9AA1CCDFA385}" type="presOf" srcId="{D9F94B8A-422E-3E49-90DD-3D79EE50F7F0}" destId="{C7401712-E5C4-AF4F-A83A-E6A819C2C716}" srcOrd="0" destOrd="0" presId="urn:microsoft.com/office/officeart/2005/8/layout/radial3"/>
    <dgm:cxn modelId="{168FA214-C850-5646-B663-262C404E03D5}" type="presOf" srcId="{CCF08013-B00E-CC41-9BAB-E569DD7B04FE}" destId="{AB112A89-17E6-BA49-B90C-0726B42724CB}" srcOrd="0" destOrd="0" presId="urn:microsoft.com/office/officeart/2005/8/layout/radial3"/>
    <dgm:cxn modelId="{02DF2D53-F99F-8E4D-9291-6EDB444725C1}" srcId="{508FF0E7-3462-9746-AA01-61AD935E3BAA}" destId="{B049C7E5-3A67-D540-8C2F-E2F6416772DC}" srcOrd="1" destOrd="0" parTransId="{328C6BD5-4E2F-AE40-A74E-506AC1B8A572}" sibTransId="{6C3AA87F-3170-624B-AAFA-9C3114DFB994}"/>
    <dgm:cxn modelId="{7D787754-BCF5-8443-B3AB-69FB3E7ACEA7}" type="presOf" srcId="{508FF0E7-3462-9746-AA01-61AD935E3BAA}" destId="{FB905020-92DB-D94C-8664-13A771DC4FE8}" srcOrd="0" destOrd="0" presId="urn:microsoft.com/office/officeart/2005/8/layout/radial3"/>
    <dgm:cxn modelId="{0B0E277E-5A07-5844-97AC-79AED6862341}" srcId="{508FF0E7-3462-9746-AA01-61AD935E3BAA}" destId="{D9F94B8A-422E-3E49-90DD-3D79EE50F7F0}" srcOrd="3" destOrd="0" parTransId="{00A88969-3D19-0C41-AD07-B5BDC046159C}" sibTransId="{7A100FB5-4B17-AA43-B4CB-BFC424F7722A}"/>
    <dgm:cxn modelId="{51BC2B55-963D-D647-A8C2-1FACF6BE977A}" srcId="{EF793550-AADB-734F-A79E-65412784AAFF}" destId="{508FF0E7-3462-9746-AA01-61AD935E3BAA}" srcOrd="0" destOrd="0" parTransId="{095B9525-2ADC-9A43-96CF-78117DC64577}" sibTransId="{EAFDB04D-4320-F549-A057-596128D96B09}"/>
    <dgm:cxn modelId="{E29A03E3-FCA5-8344-801F-7D0EBB470DBF}" type="presOf" srcId="{B049C7E5-3A67-D540-8C2F-E2F6416772DC}" destId="{EAC681C0-EDCE-0749-B2C3-3141835813A3}" srcOrd="0" destOrd="0" presId="urn:microsoft.com/office/officeart/2005/8/layout/radial3"/>
    <dgm:cxn modelId="{B8223D15-7BAD-8943-9E54-A2A70CAF270B}" type="presOf" srcId="{EF793550-AADB-734F-A79E-65412784AAFF}" destId="{C12A2914-2025-3545-A12A-1A11234D6EE1}" srcOrd="0" destOrd="0" presId="urn:microsoft.com/office/officeart/2005/8/layout/radial3"/>
    <dgm:cxn modelId="{3D01DB82-D4E1-BD44-95B1-63319635C220}" type="presOf" srcId="{0E2A7507-2A23-7148-84B9-6ECAA3DAE03C}" destId="{F841CD8D-A8C5-C944-911F-205C515D5C12}" srcOrd="0" destOrd="0" presId="urn:microsoft.com/office/officeart/2005/8/layout/radial3"/>
    <dgm:cxn modelId="{41CFAF49-3EE1-CA44-87F3-E65F1FC17985}" srcId="{508FF0E7-3462-9746-AA01-61AD935E3BAA}" destId="{CCF08013-B00E-CC41-9BAB-E569DD7B04FE}" srcOrd="2" destOrd="0" parTransId="{D3885B82-5E51-EB4A-859F-FE61A5FCC767}" sibTransId="{8CAD67F8-F958-2A4E-B433-062F5E9CCC90}"/>
    <dgm:cxn modelId="{F988DC1E-2597-A649-8A2D-9E19F3BCA371}" type="presParOf" srcId="{C12A2914-2025-3545-A12A-1A11234D6EE1}" destId="{98421BF2-4ED3-7947-AC91-D98B84BE27EC}" srcOrd="0" destOrd="0" presId="urn:microsoft.com/office/officeart/2005/8/layout/radial3"/>
    <dgm:cxn modelId="{AA7CBC60-BC7A-1943-AEA0-49D3128E3D9B}" type="presParOf" srcId="{98421BF2-4ED3-7947-AC91-D98B84BE27EC}" destId="{FB905020-92DB-D94C-8664-13A771DC4FE8}" srcOrd="0" destOrd="0" presId="urn:microsoft.com/office/officeart/2005/8/layout/radial3"/>
    <dgm:cxn modelId="{F2361540-C9F4-F64D-9D62-B006BBF70AE2}" type="presParOf" srcId="{98421BF2-4ED3-7947-AC91-D98B84BE27EC}" destId="{F841CD8D-A8C5-C944-911F-205C515D5C12}" srcOrd="1" destOrd="0" presId="urn:microsoft.com/office/officeart/2005/8/layout/radial3"/>
    <dgm:cxn modelId="{870B626D-D5FF-2047-B27E-F76A515764A2}" type="presParOf" srcId="{98421BF2-4ED3-7947-AC91-D98B84BE27EC}" destId="{EAC681C0-EDCE-0749-B2C3-3141835813A3}" srcOrd="2" destOrd="0" presId="urn:microsoft.com/office/officeart/2005/8/layout/radial3"/>
    <dgm:cxn modelId="{B00DDB6F-AB00-2C45-8EF3-DBC94687ECA9}" type="presParOf" srcId="{98421BF2-4ED3-7947-AC91-D98B84BE27EC}" destId="{AB112A89-17E6-BA49-B90C-0726B42724CB}" srcOrd="3" destOrd="0" presId="urn:microsoft.com/office/officeart/2005/8/layout/radial3"/>
    <dgm:cxn modelId="{15CEEF3A-8B5E-1449-B8B0-7AA17E94B7EB}" type="presParOf" srcId="{98421BF2-4ED3-7947-AC91-D98B84BE27EC}" destId="{C7401712-E5C4-AF4F-A83A-E6A819C2C71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8041A1-1466-C149-9250-4B1334B7E24F}" type="doc">
      <dgm:prSet loTypeId="urn:microsoft.com/office/officeart/2005/8/layout/defaul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7D60FD-2F0D-1348-8B78-BCECF346636C}">
      <dgm:prSet phldrT="[Text]"/>
      <dgm:spPr/>
      <dgm:t>
        <a:bodyPr/>
        <a:lstStyle/>
        <a:p>
          <a:r>
            <a:rPr lang="en-US" dirty="0" smtClean="0"/>
            <a:t>The OSCE Secretariat</a:t>
          </a:r>
          <a:endParaRPr lang="en-US" dirty="0"/>
        </a:p>
      </dgm:t>
    </dgm:pt>
    <dgm:pt modelId="{E35D0838-432C-044F-AD35-18AF85F8D374}" type="parTrans" cxnId="{D5549DE4-E41A-304B-A4F0-CF8338A2302D}">
      <dgm:prSet/>
      <dgm:spPr/>
      <dgm:t>
        <a:bodyPr/>
        <a:lstStyle/>
        <a:p>
          <a:endParaRPr lang="en-US"/>
        </a:p>
      </dgm:t>
    </dgm:pt>
    <dgm:pt modelId="{95113C7C-DE63-204E-B8AF-58AEDE6F6048}" type="sibTrans" cxnId="{D5549DE4-E41A-304B-A4F0-CF8338A2302D}">
      <dgm:prSet/>
      <dgm:spPr/>
      <dgm:t>
        <a:bodyPr/>
        <a:lstStyle/>
        <a:p>
          <a:endParaRPr lang="en-US"/>
        </a:p>
      </dgm:t>
    </dgm:pt>
    <dgm:pt modelId="{C94D4646-7A9A-9941-B3C6-29E66D2256A6}">
      <dgm:prSet phldrT="[Text]"/>
      <dgm:spPr/>
      <dgm:t>
        <a:bodyPr/>
        <a:lstStyle/>
        <a:p>
          <a:r>
            <a:rPr lang="en-US" dirty="0" smtClean="0"/>
            <a:t>Geneva Centre for Security Policy</a:t>
          </a:r>
          <a:endParaRPr lang="en-US" dirty="0"/>
        </a:p>
      </dgm:t>
    </dgm:pt>
    <dgm:pt modelId="{71A5511C-AC5A-E24F-B29C-20415C3DF643}" type="parTrans" cxnId="{A1908C72-3F57-1C4D-8BB4-8E2AA42AC6EF}">
      <dgm:prSet/>
      <dgm:spPr/>
      <dgm:t>
        <a:bodyPr/>
        <a:lstStyle/>
        <a:p>
          <a:endParaRPr lang="en-US"/>
        </a:p>
      </dgm:t>
    </dgm:pt>
    <dgm:pt modelId="{C6B19CBD-5432-4741-81BD-D8831D7ED4E6}" type="sibTrans" cxnId="{A1908C72-3F57-1C4D-8BB4-8E2AA42AC6EF}">
      <dgm:prSet/>
      <dgm:spPr/>
      <dgm:t>
        <a:bodyPr/>
        <a:lstStyle/>
        <a:p>
          <a:endParaRPr lang="en-US"/>
        </a:p>
      </dgm:t>
    </dgm:pt>
    <dgm:pt modelId="{47C7F0EC-1314-B249-9B22-3CE2B0E39F45}">
      <dgm:prSet phldrT="[Text]"/>
      <dgm:spPr/>
      <dgm:t>
        <a:bodyPr/>
        <a:lstStyle/>
        <a:p>
          <a:r>
            <a:rPr lang="en-US" dirty="0" smtClean="0"/>
            <a:t>Norwegian Institute of International Affairs, Oslo</a:t>
          </a:r>
          <a:endParaRPr lang="en-US" dirty="0"/>
        </a:p>
      </dgm:t>
    </dgm:pt>
    <dgm:pt modelId="{39646B3B-49D7-EB49-B591-85F8FD457E46}" type="parTrans" cxnId="{0E3BCCEA-8DEE-8843-B805-373B59546E6D}">
      <dgm:prSet/>
      <dgm:spPr/>
      <dgm:t>
        <a:bodyPr/>
        <a:lstStyle/>
        <a:p>
          <a:endParaRPr lang="en-US"/>
        </a:p>
      </dgm:t>
    </dgm:pt>
    <dgm:pt modelId="{12D2C05A-FD3D-864C-BF02-CA71162925CE}" type="sibTrans" cxnId="{0E3BCCEA-8DEE-8843-B805-373B59546E6D}">
      <dgm:prSet/>
      <dgm:spPr/>
      <dgm:t>
        <a:bodyPr/>
        <a:lstStyle/>
        <a:p>
          <a:endParaRPr lang="en-US"/>
        </a:p>
      </dgm:t>
    </dgm:pt>
    <dgm:pt modelId="{B8337225-BD65-0B4D-9692-901505F229B5}">
      <dgm:prSet phldrT="[Text]"/>
      <dgm:spPr/>
      <dgm:t>
        <a:bodyPr/>
        <a:lstStyle/>
        <a:p>
          <a:r>
            <a:rPr lang="en-US" dirty="0" smtClean="0"/>
            <a:t>The Office of HCNM, the Hague</a:t>
          </a:r>
          <a:endParaRPr lang="en-US" dirty="0"/>
        </a:p>
      </dgm:t>
    </dgm:pt>
    <dgm:pt modelId="{38907CD1-9297-1F41-ADE8-055E3E4868A3}" type="parTrans" cxnId="{16A440F7-7583-C64D-A918-D3C53C7B7749}">
      <dgm:prSet/>
      <dgm:spPr/>
      <dgm:t>
        <a:bodyPr/>
        <a:lstStyle/>
        <a:p>
          <a:endParaRPr lang="en-US"/>
        </a:p>
      </dgm:t>
    </dgm:pt>
    <dgm:pt modelId="{92458A10-9206-934D-A443-CC6FF7CBBE88}" type="sibTrans" cxnId="{16A440F7-7583-C64D-A918-D3C53C7B7749}">
      <dgm:prSet/>
      <dgm:spPr/>
      <dgm:t>
        <a:bodyPr/>
        <a:lstStyle/>
        <a:p>
          <a:endParaRPr lang="en-US"/>
        </a:p>
      </dgm:t>
    </dgm:pt>
    <dgm:pt modelId="{510B31F5-881D-2E48-BD41-92CAACF9C364}">
      <dgm:prSet phldrT="[Text]"/>
      <dgm:spPr/>
      <dgm:t>
        <a:bodyPr/>
        <a:lstStyle/>
        <a:p>
          <a:r>
            <a:rPr lang="en-US" dirty="0" smtClean="0"/>
            <a:t>The Norwegian Helsinki Committee, Oslo</a:t>
          </a:r>
          <a:endParaRPr lang="en-US" dirty="0"/>
        </a:p>
      </dgm:t>
    </dgm:pt>
    <dgm:pt modelId="{C7F377F3-4C90-A748-92B8-4E8C0487F2CC}" type="parTrans" cxnId="{8FD667C6-ED7D-E64A-B4FB-DE4A1DF8DCB1}">
      <dgm:prSet/>
      <dgm:spPr/>
      <dgm:t>
        <a:bodyPr/>
        <a:lstStyle/>
        <a:p>
          <a:endParaRPr lang="en-US"/>
        </a:p>
      </dgm:t>
    </dgm:pt>
    <dgm:pt modelId="{770CE51D-A783-1241-8547-D5AD68EC9AA3}" type="sibTrans" cxnId="{8FD667C6-ED7D-E64A-B4FB-DE4A1DF8DCB1}">
      <dgm:prSet/>
      <dgm:spPr/>
      <dgm:t>
        <a:bodyPr/>
        <a:lstStyle/>
        <a:p>
          <a:endParaRPr lang="en-US"/>
        </a:p>
      </dgm:t>
    </dgm:pt>
    <dgm:pt modelId="{110D4E2F-3F24-F640-AA77-47AAE98C951D}">
      <dgm:prSet phldrT="[Text]"/>
      <dgm:spPr/>
      <dgm:t>
        <a:bodyPr/>
        <a:lstStyle/>
        <a:p>
          <a:r>
            <a:rPr lang="en-US" dirty="0" smtClean="0"/>
            <a:t>PIR-Center, Moscow </a:t>
          </a:r>
          <a:endParaRPr lang="en-US" dirty="0"/>
        </a:p>
      </dgm:t>
    </dgm:pt>
    <dgm:pt modelId="{D0F3DA91-8151-A645-A9ED-695024258CC1}" type="parTrans" cxnId="{3734AC70-2433-6540-AB9C-9F7B62E30B97}">
      <dgm:prSet/>
      <dgm:spPr/>
      <dgm:t>
        <a:bodyPr/>
        <a:lstStyle/>
        <a:p>
          <a:endParaRPr lang="en-US"/>
        </a:p>
      </dgm:t>
    </dgm:pt>
    <dgm:pt modelId="{32F2A8C8-E75E-2F48-ABAF-6F84170E8EEA}" type="sibTrans" cxnId="{3734AC70-2433-6540-AB9C-9F7B62E30B97}">
      <dgm:prSet/>
      <dgm:spPr/>
      <dgm:t>
        <a:bodyPr/>
        <a:lstStyle/>
        <a:p>
          <a:endParaRPr lang="en-US"/>
        </a:p>
      </dgm:t>
    </dgm:pt>
    <dgm:pt modelId="{059FBD1C-A461-CC4B-AED0-1F55E1396313}">
      <dgm:prSet phldrT="[Text]"/>
      <dgm:spPr/>
      <dgm:t>
        <a:bodyPr/>
        <a:lstStyle/>
        <a:p>
          <a:r>
            <a:rPr lang="en-US" dirty="0" smtClean="0"/>
            <a:t>Transitions Online, Prague</a:t>
          </a:r>
          <a:endParaRPr lang="en-US" dirty="0"/>
        </a:p>
      </dgm:t>
    </dgm:pt>
    <dgm:pt modelId="{5B512B5C-AE74-6146-99F8-2A41BBB34504}" type="parTrans" cxnId="{2B7340C3-BB4D-9C45-B407-2BFD66D195A4}">
      <dgm:prSet/>
      <dgm:spPr/>
      <dgm:t>
        <a:bodyPr/>
        <a:lstStyle/>
        <a:p>
          <a:endParaRPr lang="en-US"/>
        </a:p>
      </dgm:t>
    </dgm:pt>
    <dgm:pt modelId="{F3A52A1F-229B-3E43-8673-DFC25C9DF23A}" type="sibTrans" cxnId="{2B7340C3-BB4D-9C45-B407-2BFD66D195A4}">
      <dgm:prSet/>
      <dgm:spPr/>
      <dgm:t>
        <a:bodyPr/>
        <a:lstStyle/>
        <a:p>
          <a:endParaRPr lang="en-US"/>
        </a:p>
      </dgm:t>
    </dgm:pt>
    <dgm:pt modelId="{61E9B57E-67C7-B54D-B511-5AE320C7BD12}" type="pres">
      <dgm:prSet presAssocID="{128041A1-1466-C149-9250-4B1334B7E2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68BAE3-C39C-7B4A-A57F-C6ACF748CA87}" type="pres">
      <dgm:prSet presAssocID="{807D60FD-2F0D-1348-8B78-BCECF346636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55FB1-DDA7-504F-8257-A7DFA1F74397}" type="pres">
      <dgm:prSet presAssocID="{95113C7C-DE63-204E-B8AF-58AEDE6F6048}" presName="sibTrans" presStyleCnt="0"/>
      <dgm:spPr/>
    </dgm:pt>
    <dgm:pt modelId="{A0212C75-8268-FE41-A32C-37086183A3BC}" type="pres">
      <dgm:prSet presAssocID="{C94D4646-7A9A-9941-B3C6-29E66D2256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63CEF-1D47-3348-BCAD-C1389B436175}" type="pres">
      <dgm:prSet presAssocID="{C6B19CBD-5432-4741-81BD-D8831D7ED4E6}" presName="sibTrans" presStyleCnt="0"/>
      <dgm:spPr/>
    </dgm:pt>
    <dgm:pt modelId="{200E2548-503A-664C-BD3A-1975AE080E76}" type="pres">
      <dgm:prSet presAssocID="{47C7F0EC-1314-B249-9B22-3CE2B0E39F4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880A1-14A9-E340-A7E0-7BA6A76E4F1A}" type="pres">
      <dgm:prSet presAssocID="{12D2C05A-FD3D-864C-BF02-CA71162925CE}" presName="sibTrans" presStyleCnt="0"/>
      <dgm:spPr/>
    </dgm:pt>
    <dgm:pt modelId="{92FAFEB0-9908-6448-A42F-5BD082367056}" type="pres">
      <dgm:prSet presAssocID="{B8337225-BD65-0B4D-9692-901505F229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A96D7-2BBA-F941-9B4B-35FFCDB487E8}" type="pres">
      <dgm:prSet presAssocID="{92458A10-9206-934D-A443-CC6FF7CBBE88}" presName="sibTrans" presStyleCnt="0"/>
      <dgm:spPr/>
    </dgm:pt>
    <dgm:pt modelId="{EEE48D8C-F0AA-B240-91C2-708DA053D648}" type="pres">
      <dgm:prSet presAssocID="{510B31F5-881D-2E48-BD41-92CAACF9C3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040DC-BE1E-9B4C-B95A-8F3E107A7232}" type="pres">
      <dgm:prSet presAssocID="{770CE51D-A783-1241-8547-D5AD68EC9AA3}" presName="sibTrans" presStyleCnt="0"/>
      <dgm:spPr/>
    </dgm:pt>
    <dgm:pt modelId="{2D54C4D1-224D-0A4A-A9DA-6D8E4F901DF5}" type="pres">
      <dgm:prSet presAssocID="{110D4E2F-3F24-F640-AA77-47AAE98C951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7B326-839D-104D-AAB5-B80188AE6E77}" type="pres">
      <dgm:prSet presAssocID="{32F2A8C8-E75E-2F48-ABAF-6F84170E8EEA}" presName="sibTrans" presStyleCnt="0"/>
      <dgm:spPr/>
    </dgm:pt>
    <dgm:pt modelId="{AA9FCA05-D53E-204E-8AD8-7D051EC9E3F9}" type="pres">
      <dgm:prSet presAssocID="{059FBD1C-A461-CC4B-AED0-1F55E139631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C92CBF-E8F1-A84D-BF3B-B9BEDD7911BA}" type="presOf" srcId="{128041A1-1466-C149-9250-4B1334B7E24F}" destId="{61E9B57E-67C7-B54D-B511-5AE320C7BD12}" srcOrd="0" destOrd="0" presId="urn:microsoft.com/office/officeart/2005/8/layout/default"/>
    <dgm:cxn modelId="{C82C349B-FCFA-9D49-86A6-D93CF4A91035}" type="presOf" srcId="{807D60FD-2F0D-1348-8B78-BCECF346636C}" destId="{8568BAE3-C39C-7B4A-A57F-C6ACF748CA87}" srcOrd="0" destOrd="0" presId="urn:microsoft.com/office/officeart/2005/8/layout/default"/>
    <dgm:cxn modelId="{8FD667C6-ED7D-E64A-B4FB-DE4A1DF8DCB1}" srcId="{128041A1-1466-C149-9250-4B1334B7E24F}" destId="{510B31F5-881D-2E48-BD41-92CAACF9C364}" srcOrd="4" destOrd="0" parTransId="{C7F377F3-4C90-A748-92B8-4E8C0487F2CC}" sibTransId="{770CE51D-A783-1241-8547-D5AD68EC9AA3}"/>
    <dgm:cxn modelId="{112FFB19-A8B8-D34A-A850-2422BF22A760}" type="presOf" srcId="{47C7F0EC-1314-B249-9B22-3CE2B0E39F45}" destId="{200E2548-503A-664C-BD3A-1975AE080E76}" srcOrd="0" destOrd="0" presId="urn:microsoft.com/office/officeart/2005/8/layout/default"/>
    <dgm:cxn modelId="{D5549DE4-E41A-304B-A4F0-CF8338A2302D}" srcId="{128041A1-1466-C149-9250-4B1334B7E24F}" destId="{807D60FD-2F0D-1348-8B78-BCECF346636C}" srcOrd="0" destOrd="0" parTransId="{E35D0838-432C-044F-AD35-18AF85F8D374}" sibTransId="{95113C7C-DE63-204E-B8AF-58AEDE6F6048}"/>
    <dgm:cxn modelId="{3734AC70-2433-6540-AB9C-9F7B62E30B97}" srcId="{128041A1-1466-C149-9250-4B1334B7E24F}" destId="{110D4E2F-3F24-F640-AA77-47AAE98C951D}" srcOrd="5" destOrd="0" parTransId="{D0F3DA91-8151-A645-A9ED-695024258CC1}" sibTransId="{32F2A8C8-E75E-2F48-ABAF-6F84170E8EEA}"/>
    <dgm:cxn modelId="{2B7340C3-BB4D-9C45-B407-2BFD66D195A4}" srcId="{128041A1-1466-C149-9250-4B1334B7E24F}" destId="{059FBD1C-A461-CC4B-AED0-1F55E1396313}" srcOrd="6" destOrd="0" parTransId="{5B512B5C-AE74-6146-99F8-2A41BBB34504}" sibTransId="{F3A52A1F-229B-3E43-8673-DFC25C9DF23A}"/>
    <dgm:cxn modelId="{4B38E900-3C9B-D548-BE84-5FC1579EC287}" type="presOf" srcId="{110D4E2F-3F24-F640-AA77-47AAE98C951D}" destId="{2D54C4D1-224D-0A4A-A9DA-6D8E4F901DF5}" srcOrd="0" destOrd="0" presId="urn:microsoft.com/office/officeart/2005/8/layout/default"/>
    <dgm:cxn modelId="{4CC62B33-33DB-9D46-AEB4-4F8A5712B2D0}" type="presOf" srcId="{510B31F5-881D-2E48-BD41-92CAACF9C364}" destId="{EEE48D8C-F0AA-B240-91C2-708DA053D648}" srcOrd="0" destOrd="0" presId="urn:microsoft.com/office/officeart/2005/8/layout/default"/>
    <dgm:cxn modelId="{A1908C72-3F57-1C4D-8BB4-8E2AA42AC6EF}" srcId="{128041A1-1466-C149-9250-4B1334B7E24F}" destId="{C94D4646-7A9A-9941-B3C6-29E66D2256A6}" srcOrd="1" destOrd="0" parTransId="{71A5511C-AC5A-E24F-B29C-20415C3DF643}" sibTransId="{C6B19CBD-5432-4741-81BD-D8831D7ED4E6}"/>
    <dgm:cxn modelId="{0E3BCCEA-8DEE-8843-B805-373B59546E6D}" srcId="{128041A1-1466-C149-9250-4B1334B7E24F}" destId="{47C7F0EC-1314-B249-9B22-3CE2B0E39F45}" srcOrd="2" destOrd="0" parTransId="{39646B3B-49D7-EB49-B591-85F8FD457E46}" sibTransId="{12D2C05A-FD3D-864C-BF02-CA71162925CE}"/>
    <dgm:cxn modelId="{0116FEF9-CFEB-4343-84EC-525D28D48F21}" type="presOf" srcId="{059FBD1C-A461-CC4B-AED0-1F55E1396313}" destId="{AA9FCA05-D53E-204E-8AD8-7D051EC9E3F9}" srcOrd="0" destOrd="0" presId="urn:microsoft.com/office/officeart/2005/8/layout/default"/>
    <dgm:cxn modelId="{9050C715-C8AA-3344-B54C-85F2118A4FCC}" type="presOf" srcId="{C94D4646-7A9A-9941-B3C6-29E66D2256A6}" destId="{A0212C75-8268-FE41-A32C-37086183A3BC}" srcOrd="0" destOrd="0" presId="urn:microsoft.com/office/officeart/2005/8/layout/default"/>
    <dgm:cxn modelId="{008F8955-7797-8942-9E7C-9C8BADB88389}" type="presOf" srcId="{B8337225-BD65-0B4D-9692-901505F229B5}" destId="{92FAFEB0-9908-6448-A42F-5BD082367056}" srcOrd="0" destOrd="0" presId="urn:microsoft.com/office/officeart/2005/8/layout/default"/>
    <dgm:cxn modelId="{16A440F7-7583-C64D-A918-D3C53C7B7749}" srcId="{128041A1-1466-C149-9250-4B1334B7E24F}" destId="{B8337225-BD65-0B4D-9692-901505F229B5}" srcOrd="3" destOrd="0" parTransId="{38907CD1-9297-1F41-ADE8-055E3E4868A3}" sibTransId="{92458A10-9206-934D-A443-CC6FF7CBBE88}"/>
    <dgm:cxn modelId="{97C6E012-356B-8B46-82B7-AD3B1A8AC1D7}" type="presParOf" srcId="{61E9B57E-67C7-B54D-B511-5AE320C7BD12}" destId="{8568BAE3-C39C-7B4A-A57F-C6ACF748CA87}" srcOrd="0" destOrd="0" presId="urn:microsoft.com/office/officeart/2005/8/layout/default"/>
    <dgm:cxn modelId="{B741F07C-24F9-5844-8C6E-66849C806BEB}" type="presParOf" srcId="{61E9B57E-67C7-B54D-B511-5AE320C7BD12}" destId="{C7855FB1-DDA7-504F-8257-A7DFA1F74397}" srcOrd="1" destOrd="0" presId="urn:microsoft.com/office/officeart/2005/8/layout/default"/>
    <dgm:cxn modelId="{B91CCC39-B178-4F4A-A401-D91CC1795C8C}" type="presParOf" srcId="{61E9B57E-67C7-B54D-B511-5AE320C7BD12}" destId="{A0212C75-8268-FE41-A32C-37086183A3BC}" srcOrd="2" destOrd="0" presId="urn:microsoft.com/office/officeart/2005/8/layout/default"/>
    <dgm:cxn modelId="{B30C38B2-D6FC-8A48-AF9D-438FDD34DAF9}" type="presParOf" srcId="{61E9B57E-67C7-B54D-B511-5AE320C7BD12}" destId="{02D63CEF-1D47-3348-BCAD-C1389B436175}" srcOrd="3" destOrd="0" presId="urn:microsoft.com/office/officeart/2005/8/layout/default"/>
    <dgm:cxn modelId="{52D980CE-50BB-8B49-88CF-4DCED7D96B90}" type="presParOf" srcId="{61E9B57E-67C7-B54D-B511-5AE320C7BD12}" destId="{200E2548-503A-664C-BD3A-1975AE080E76}" srcOrd="4" destOrd="0" presId="urn:microsoft.com/office/officeart/2005/8/layout/default"/>
    <dgm:cxn modelId="{1254654D-97A3-524A-8615-F2DC25366C02}" type="presParOf" srcId="{61E9B57E-67C7-B54D-B511-5AE320C7BD12}" destId="{12D880A1-14A9-E340-A7E0-7BA6A76E4F1A}" srcOrd="5" destOrd="0" presId="urn:microsoft.com/office/officeart/2005/8/layout/default"/>
    <dgm:cxn modelId="{9BCE7206-61E3-5A4B-89F0-EBC9A858BC4F}" type="presParOf" srcId="{61E9B57E-67C7-B54D-B511-5AE320C7BD12}" destId="{92FAFEB0-9908-6448-A42F-5BD082367056}" srcOrd="6" destOrd="0" presId="urn:microsoft.com/office/officeart/2005/8/layout/default"/>
    <dgm:cxn modelId="{F607CDCA-45CB-D94E-BFE8-E2B9706E4C78}" type="presParOf" srcId="{61E9B57E-67C7-B54D-B511-5AE320C7BD12}" destId="{506A96D7-2BBA-F941-9B4B-35FFCDB487E8}" srcOrd="7" destOrd="0" presId="urn:microsoft.com/office/officeart/2005/8/layout/default"/>
    <dgm:cxn modelId="{326122D8-3CB0-1A4A-A068-4FAFDA4EAD7B}" type="presParOf" srcId="{61E9B57E-67C7-B54D-B511-5AE320C7BD12}" destId="{EEE48D8C-F0AA-B240-91C2-708DA053D648}" srcOrd="8" destOrd="0" presId="urn:microsoft.com/office/officeart/2005/8/layout/default"/>
    <dgm:cxn modelId="{704BBC13-2421-D343-8F54-EFEEEEC26694}" type="presParOf" srcId="{61E9B57E-67C7-B54D-B511-5AE320C7BD12}" destId="{368040DC-BE1E-9B4C-B95A-8F3E107A7232}" srcOrd="9" destOrd="0" presId="urn:microsoft.com/office/officeart/2005/8/layout/default"/>
    <dgm:cxn modelId="{E50DA83B-614B-8346-A205-8B5373E05DEB}" type="presParOf" srcId="{61E9B57E-67C7-B54D-B511-5AE320C7BD12}" destId="{2D54C4D1-224D-0A4A-A9DA-6D8E4F901DF5}" srcOrd="10" destOrd="0" presId="urn:microsoft.com/office/officeart/2005/8/layout/default"/>
    <dgm:cxn modelId="{34A72FF8-17B4-6E41-920C-A002AAAC3EE1}" type="presParOf" srcId="{61E9B57E-67C7-B54D-B511-5AE320C7BD12}" destId="{C257B326-839D-104D-AAB5-B80188AE6E77}" srcOrd="11" destOrd="0" presId="urn:microsoft.com/office/officeart/2005/8/layout/default"/>
    <dgm:cxn modelId="{F9B7FE76-0CD5-D94E-AACB-C93C7820B306}" type="presParOf" srcId="{61E9B57E-67C7-B54D-B511-5AE320C7BD12}" destId="{AA9FCA05-D53E-204E-8AD8-7D051EC9E3F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E99A7-8CF3-DA45-B238-542681AE44DB}" type="doc">
      <dgm:prSet loTypeId="urn:microsoft.com/office/officeart/2005/8/layout/hierarchy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A26277-F8A9-304B-8D7C-2C0EA484C5F4}">
      <dgm:prSet phldrT="[Text]"/>
      <dgm:spPr/>
      <dgm:t>
        <a:bodyPr/>
        <a:lstStyle/>
        <a:p>
          <a:r>
            <a:rPr lang="en-US" dirty="0" smtClean="0"/>
            <a:t>Central Asian School of Journalism</a:t>
          </a:r>
          <a:endParaRPr lang="en-US" dirty="0"/>
        </a:p>
      </dgm:t>
    </dgm:pt>
    <dgm:pt modelId="{928D77DD-EB6F-AD48-A48E-EA5C640C7830}" type="parTrans" cxnId="{5BB4D656-41B2-4345-A848-81C8C5FC080C}">
      <dgm:prSet/>
      <dgm:spPr/>
      <dgm:t>
        <a:bodyPr/>
        <a:lstStyle/>
        <a:p>
          <a:endParaRPr lang="en-US"/>
        </a:p>
      </dgm:t>
    </dgm:pt>
    <dgm:pt modelId="{5793C7FF-27F8-4041-AEA8-3E26DC6A4964}" type="sibTrans" cxnId="{5BB4D656-41B2-4345-A848-81C8C5FC080C}">
      <dgm:prSet/>
      <dgm:spPr/>
      <dgm:t>
        <a:bodyPr/>
        <a:lstStyle/>
        <a:p>
          <a:endParaRPr lang="en-US"/>
        </a:p>
      </dgm:t>
    </dgm:pt>
    <dgm:pt modelId="{DCDE2BA8-6692-CA46-AFDA-CF07240EA922}">
      <dgm:prSet phldrT="[Text]"/>
      <dgm:spPr/>
      <dgm:t>
        <a:bodyPr/>
        <a:lstStyle/>
        <a:p>
          <a:r>
            <a:rPr lang="en-US" dirty="0" smtClean="0"/>
            <a:t>Supported by Finland and Deutsche </a:t>
          </a:r>
          <a:r>
            <a:rPr lang="en-US" dirty="0" err="1" smtClean="0"/>
            <a:t>Welle</a:t>
          </a:r>
          <a:r>
            <a:rPr lang="en-US" dirty="0" smtClean="0"/>
            <a:t> </a:t>
          </a:r>
          <a:r>
            <a:rPr lang="en-US" dirty="0" err="1" smtClean="0"/>
            <a:t>Akademie</a:t>
          </a:r>
          <a:endParaRPr lang="en-US" dirty="0"/>
        </a:p>
      </dgm:t>
    </dgm:pt>
    <dgm:pt modelId="{B51C6A00-82A8-064B-805B-7C841EEBB2D1}" type="parTrans" cxnId="{1F47AAA1-A707-FA4E-9A37-3097AA9677B5}">
      <dgm:prSet/>
      <dgm:spPr/>
      <dgm:t>
        <a:bodyPr/>
        <a:lstStyle/>
        <a:p>
          <a:endParaRPr lang="en-US"/>
        </a:p>
      </dgm:t>
    </dgm:pt>
    <dgm:pt modelId="{6CCC9669-2064-4341-A4E9-21267FB38C60}" type="sibTrans" cxnId="{1F47AAA1-A707-FA4E-9A37-3097AA9677B5}">
      <dgm:prSet/>
      <dgm:spPr/>
      <dgm:t>
        <a:bodyPr/>
        <a:lstStyle/>
        <a:p>
          <a:endParaRPr lang="en-US"/>
        </a:p>
      </dgm:t>
    </dgm:pt>
    <dgm:pt modelId="{812661CB-2BBE-F84F-BF63-65A52B8B0AED}">
      <dgm:prSet phldrT="[Text]"/>
      <dgm:spPr/>
      <dgm:t>
        <a:bodyPr/>
        <a:lstStyle/>
        <a:p>
          <a:r>
            <a:rPr lang="en-US" dirty="0" smtClean="0"/>
            <a:t>10-week Summer School, </a:t>
          </a:r>
          <a:r>
            <a:rPr lang="en-US" dirty="0" err="1" smtClean="0"/>
            <a:t>inc</a:t>
          </a:r>
          <a:r>
            <a:rPr lang="en-US" dirty="0" smtClean="0"/>
            <a:t> TV, Radio, Online</a:t>
          </a:r>
          <a:endParaRPr lang="en-US" dirty="0"/>
        </a:p>
      </dgm:t>
    </dgm:pt>
    <dgm:pt modelId="{C7C4C4AE-29A0-6547-8714-556E561C6B1B}" type="parTrans" cxnId="{853F2D60-5FD7-4B43-BF1A-3F82212E0ACC}">
      <dgm:prSet/>
      <dgm:spPr/>
      <dgm:t>
        <a:bodyPr/>
        <a:lstStyle/>
        <a:p>
          <a:endParaRPr lang="en-US"/>
        </a:p>
      </dgm:t>
    </dgm:pt>
    <dgm:pt modelId="{B31EBF7F-A3E8-A145-8FBD-96D61DDC7CE0}" type="sibTrans" cxnId="{853F2D60-5FD7-4B43-BF1A-3F82212E0ACC}">
      <dgm:prSet/>
      <dgm:spPr/>
      <dgm:t>
        <a:bodyPr/>
        <a:lstStyle/>
        <a:p>
          <a:endParaRPr lang="en-US"/>
        </a:p>
      </dgm:t>
    </dgm:pt>
    <dgm:pt modelId="{0ADDB348-1265-EB4E-ACC7-401A471E0205}">
      <dgm:prSet phldrT="[Text]"/>
      <dgm:spPr/>
      <dgm:t>
        <a:bodyPr/>
        <a:lstStyle/>
        <a:p>
          <a:r>
            <a:rPr lang="en-US" dirty="0" smtClean="0"/>
            <a:t>Human Rights and Conflict Prevention</a:t>
          </a:r>
          <a:endParaRPr lang="en-US" dirty="0"/>
        </a:p>
      </dgm:t>
    </dgm:pt>
    <dgm:pt modelId="{027A8EEA-8841-834C-9E31-1925D512B953}" type="parTrans" cxnId="{FE851567-3032-954D-AC67-34E8BA04F6D5}">
      <dgm:prSet/>
      <dgm:spPr/>
      <dgm:t>
        <a:bodyPr/>
        <a:lstStyle/>
        <a:p>
          <a:endParaRPr lang="en-US"/>
        </a:p>
      </dgm:t>
    </dgm:pt>
    <dgm:pt modelId="{A8E498E0-C5B2-2B46-ADC2-7ADCB761C022}" type="sibTrans" cxnId="{FE851567-3032-954D-AC67-34E8BA04F6D5}">
      <dgm:prSet/>
      <dgm:spPr/>
      <dgm:t>
        <a:bodyPr/>
        <a:lstStyle/>
        <a:p>
          <a:endParaRPr lang="en-US"/>
        </a:p>
      </dgm:t>
    </dgm:pt>
    <dgm:pt modelId="{ECF16452-FC8D-E74B-935F-08EFD507CF34}">
      <dgm:prSet phldrT="[Text]"/>
      <dgm:spPr/>
      <dgm:t>
        <a:bodyPr/>
        <a:lstStyle/>
        <a:p>
          <a:r>
            <a:rPr lang="en-US" dirty="0" smtClean="0"/>
            <a:t>A two-week long Certificate </a:t>
          </a:r>
          <a:r>
            <a:rPr lang="en-US" dirty="0" err="1" smtClean="0"/>
            <a:t>programme</a:t>
          </a:r>
          <a:r>
            <a:rPr lang="en-US" dirty="0" smtClean="0"/>
            <a:t> taught in English</a:t>
          </a:r>
          <a:endParaRPr lang="en-US" dirty="0"/>
        </a:p>
      </dgm:t>
    </dgm:pt>
    <dgm:pt modelId="{9CF63131-6979-4243-BF61-A83C1A93C85D}" type="parTrans" cxnId="{CF9D2F00-8F86-D54C-9C02-94F4D4BAE9AC}">
      <dgm:prSet/>
      <dgm:spPr/>
      <dgm:t>
        <a:bodyPr/>
        <a:lstStyle/>
        <a:p>
          <a:endParaRPr lang="en-US"/>
        </a:p>
      </dgm:t>
    </dgm:pt>
    <dgm:pt modelId="{669B780B-53DA-7349-9FBF-077D3EA7CB95}" type="sibTrans" cxnId="{CF9D2F00-8F86-D54C-9C02-94F4D4BAE9AC}">
      <dgm:prSet/>
      <dgm:spPr/>
      <dgm:t>
        <a:bodyPr/>
        <a:lstStyle/>
        <a:p>
          <a:endParaRPr lang="en-US"/>
        </a:p>
      </dgm:t>
    </dgm:pt>
    <dgm:pt modelId="{7A7B8C9B-D4CF-254A-959B-40B07EF980BA}">
      <dgm:prSet phldrT="[Text]"/>
      <dgm:spPr/>
      <dgm:t>
        <a:bodyPr/>
        <a:lstStyle/>
        <a:p>
          <a:r>
            <a:rPr lang="en-US" dirty="0" smtClean="0"/>
            <a:t>Participants from all CA states and Afghanistan</a:t>
          </a:r>
          <a:endParaRPr lang="en-US" dirty="0"/>
        </a:p>
      </dgm:t>
    </dgm:pt>
    <dgm:pt modelId="{8F27330A-386B-D541-AE53-0B09634F1088}" type="parTrans" cxnId="{1C054872-5735-6942-917D-1DDBCB2BCE36}">
      <dgm:prSet/>
      <dgm:spPr/>
      <dgm:t>
        <a:bodyPr/>
        <a:lstStyle/>
        <a:p>
          <a:endParaRPr lang="en-US"/>
        </a:p>
      </dgm:t>
    </dgm:pt>
    <dgm:pt modelId="{200FDC70-826C-034E-BC7B-E3FB1126F872}" type="sibTrans" cxnId="{1C054872-5735-6942-917D-1DDBCB2BCE36}">
      <dgm:prSet/>
      <dgm:spPr/>
      <dgm:t>
        <a:bodyPr/>
        <a:lstStyle/>
        <a:p>
          <a:endParaRPr lang="en-US"/>
        </a:p>
      </dgm:t>
    </dgm:pt>
    <dgm:pt modelId="{4CC81BE6-5A00-0E47-90A8-CCDBBE6F8BE1}">
      <dgm:prSet phldrT="[Text]"/>
      <dgm:spPr/>
      <dgm:t>
        <a:bodyPr/>
        <a:lstStyle/>
        <a:p>
          <a:r>
            <a:rPr lang="en-US" dirty="0" smtClean="0"/>
            <a:t>Public Policy Analysis</a:t>
          </a:r>
          <a:endParaRPr lang="en-US" dirty="0"/>
        </a:p>
      </dgm:t>
    </dgm:pt>
    <dgm:pt modelId="{D25C159C-73D0-5047-ADDE-6CC255BD41B4}" type="parTrans" cxnId="{A3C39F58-B569-5841-A0E7-350B04BF516B}">
      <dgm:prSet/>
      <dgm:spPr/>
      <dgm:t>
        <a:bodyPr/>
        <a:lstStyle/>
        <a:p>
          <a:endParaRPr lang="en-US"/>
        </a:p>
      </dgm:t>
    </dgm:pt>
    <dgm:pt modelId="{63E9BF42-9C6C-404D-9472-8B7C0FB10DB6}" type="sibTrans" cxnId="{A3C39F58-B569-5841-A0E7-350B04BF516B}">
      <dgm:prSet/>
      <dgm:spPr/>
      <dgm:t>
        <a:bodyPr/>
        <a:lstStyle/>
        <a:p>
          <a:endParaRPr lang="en-US"/>
        </a:p>
      </dgm:t>
    </dgm:pt>
    <dgm:pt modelId="{6956C33F-F77D-B044-BB66-A0CB37215EA1}">
      <dgm:prSet phldrT="[Text]"/>
      <dgm:spPr/>
      <dgm:t>
        <a:bodyPr/>
        <a:lstStyle/>
        <a:p>
          <a:r>
            <a:rPr lang="en-US" dirty="0" smtClean="0"/>
            <a:t>Designed for civil servants and civil society</a:t>
          </a:r>
          <a:endParaRPr lang="en-US" dirty="0"/>
        </a:p>
      </dgm:t>
    </dgm:pt>
    <dgm:pt modelId="{24D5F648-CFB4-7B4B-8C5E-6F089638BEB5}" type="parTrans" cxnId="{47BBAA97-EA0D-514B-8717-52646955FE6B}">
      <dgm:prSet/>
      <dgm:spPr/>
      <dgm:t>
        <a:bodyPr/>
        <a:lstStyle/>
        <a:p>
          <a:endParaRPr lang="en-US"/>
        </a:p>
      </dgm:t>
    </dgm:pt>
    <dgm:pt modelId="{4C451817-666F-0144-8D80-B8E5370ABCA0}" type="sibTrans" cxnId="{47BBAA97-EA0D-514B-8717-52646955FE6B}">
      <dgm:prSet/>
      <dgm:spPr/>
      <dgm:t>
        <a:bodyPr/>
        <a:lstStyle/>
        <a:p>
          <a:endParaRPr lang="en-US"/>
        </a:p>
      </dgm:t>
    </dgm:pt>
    <dgm:pt modelId="{E58EB1FE-DBFF-D94D-90CE-48E61243432D}">
      <dgm:prSet phldrT="[Text]"/>
      <dgm:spPr/>
      <dgm:t>
        <a:bodyPr/>
        <a:lstStyle/>
        <a:p>
          <a:r>
            <a:rPr lang="en-US" dirty="0" smtClean="0"/>
            <a:t>In demand in Kyrgyzstan and Tajikistan especially</a:t>
          </a:r>
          <a:endParaRPr lang="en-US" dirty="0"/>
        </a:p>
      </dgm:t>
    </dgm:pt>
    <dgm:pt modelId="{B620DBEB-E13D-554B-8782-6A3DFBE5E2F4}" type="parTrans" cxnId="{D0321790-27DE-DF44-A033-B36E6400FD31}">
      <dgm:prSet/>
      <dgm:spPr/>
      <dgm:t>
        <a:bodyPr/>
        <a:lstStyle/>
        <a:p>
          <a:endParaRPr lang="en-US"/>
        </a:p>
      </dgm:t>
    </dgm:pt>
    <dgm:pt modelId="{31A83835-2FCA-DE44-92F5-8E595809EEA6}" type="sibTrans" cxnId="{D0321790-27DE-DF44-A033-B36E6400FD31}">
      <dgm:prSet/>
      <dgm:spPr/>
      <dgm:t>
        <a:bodyPr/>
        <a:lstStyle/>
        <a:p>
          <a:endParaRPr lang="en-US"/>
        </a:p>
      </dgm:t>
    </dgm:pt>
    <dgm:pt modelId="{EC9A499C-9F09-054C-922B-A0D67D0BE679}" type="pres">
      <dgm:prSet presAssocID="{BB6E99A7-8CF3-DA45-B238-542681AE44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81E412-187F-4941-B3AC-13D5EDD82ABC}" type="pres">
      <dgm:prSet presAssocID="{A8A26277-F8A9-304B-8D7C-2C0EA484C5F4}" presName="root" presStyleCnt="0"/>
      <dgm:spPr/>
    </dgm:pt>
    <dgm:pt modelId="{2FEAED96-47BF-1440-8741-0485BF98C3E3}" type="pres">
      <dgm:prSet presAssocID="{A8A26277-F8A9-304B-8D7C-2C0EA484C5F4}" presName="rootComposite" presStyleCnt="0"/>
      <dgm:spPr/>
    </dgm:pt>
    <dgm:pt modelId="{F490782B-D162-8547-83A8-7D9106EC1AAF}" type="pres">
      <dgm:prSet presAssocID="{A8A26277-F8A9-304B-8D7C-2C0EA484C5F4}" presName="rootText" presStyleLbl="node1" presStyleIdx="0" presStyleCnt="3"/>
      <dgm:spPr/>
      <dgm:t>
        <a:bodyPr/>
        <a:lstStyle/>
        <a:p>
          <a:endParaRPr lang="en-US"/>
        </a:p>
      </dgm:t>
    </dgm:pt>
    <dgm:pt modelId="{A9F020F8-D5A3-C144-9190-BBAD4A41C6F3}" type="pres">
      <dgm:prSet presAssocID="{A8A26277-F8A9-304B-8D7C-2C0EA484C5F4}" presName="rootConnector" presStyleLbl="node1" presStyleIdx="0" presStyleCnt="3"/>
      <dgm:spPr/>
      <dgm:t>
        <a:bodyPr/>
        <a:lstStyle/>
        <a:p>
          <a:endParaRPr lang="en-US"/>
        </a:p>
      </dgm:t>
    </dgm:pt>
    <dgm:pt modelId="{87D5DE30-7DC4-9F40-9EC6-19DCDDC8C949}" type="pres">
      <dgm:prSet presAssocID="{A8A26277-F8A9-304B-8D7C-2C0EA484C5F4}" presName="childShape" presStyleCnt="0"/>
      <dgm:spPr/>
    </dgm:pt>
    <dgm:pt modelId="{627157EB-0C66-C04E-AA8A-AC51122C8766}" type="pres">
      <dgm:prSet presAssocID="{B51C6A00-82A8-064B-805B-7C841EEBB2D1}" presName="Name13" presStyleLbl="parChTrans1D2" presStyleIdx="0" presStyleCnt="6"/>
      <dgm:spPr/>
      <dgm:t>
        <a:bodyPr/>
        <a:lstStyle/>
        <a:p>
          <a:endParaRPr lang="en-US"/>
        </a:p>
      </dgm:t>
    </dgm:pt>
    <dgm:pt modelId="{942EB5F0-434A-BA4C-9B72-F40A60FB3995}" type="pres">
      <dgm:prSet presAssocID="{DCDE2BA8-6692-CA46-AFDA-CF07240EA92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53F01-2738-E24E-A0EC-387D28CF15AD}" type="pres">
      <dgm:prSet presAssocID="{C7C4C4AE-29A0-6547-8714-556E561C6B1B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ADD5B5E-E045-084C-A66F-2ECED7881FE5}" type="pres">
      <dgm:prSet presAssocID="{812661CB-2BBE-F84F-BF63-65A52B8B0AED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DA645-EC3B-354B-94F1-283D761A1AD7}" type="pres">
      <dgm:prSet presAssocID="{0ADDB348-1265-EB4E-ACC7-401A471E0205}" presName="root" presStyleCnt="0"/>
      <dgm:spPr/>
    </dgm:pt>
    <dgm:pt modelId="{B68ECCB3-62AD-E544-BC4A-ED590D953584}" type="pres">
      <dgm:prSet presAssocID="{0ADDB348-1265-EB4E-ACC7-401A471E0205}" presName="rootComposite" presStyleCnt="0"/>
      <dgm:spPr/>
    </dgm:pt>
    <dgm:pt modelId="{3E952651-BAF7-C442-A390-E8F946C1452C}" type="pres">
      <dgm:prSet presAssocID="{0ADDB348-1265-EB4E-ACC7-401A471E0205}" presName="rootText" presStyleLbl="node1" presStyleIdx="1" presStyleCnt="3"/>
      <dgm:spPr/>
      <dgm:t>
        <a:bodyPr/>
        <a:lstStyle/>
        <a:p>
          <a:endParaRPr lang="en-US"/>
        </a:p>
      </dgm:t>
    </dgm:pt>
    <dgm:pt modelId="{EBC82B39-753E-544A-A003-718570B05EC7}" type="pres">
      <dgm:prSet presAssocID="{0ADDB348-1265-EB4E-ACC7-401A471E0205}" presName="rootConnector" presStyleLbl="node1" presStyleIdx="1" presStyleCnt="3"/>
      <dgm:spPr/>
      <dgm:t>
        <a:bodyPr/>
        <a:lstStyle/>
        <a:p>
          <a:endParaRPr lang="en-US"/>
        </a:p>
      </dgm:t>
    </dgm:pt>
    <dgm:pt modelId="{5A7D8AA3-8A10-D74A-95CA-C946F7D9CAB5}" type="pres">
      <dgm:prSet presAssocID="{0ADDB348-1265-EB4E-ACC7-401A471E0205}" presName="childShape" presStyleCnt="0"/>
      <dgm:spPr/>
    </dgm:pt>
    <dgm:pt modelId="{844846D4-A39B-A348-B92C-79EFEAE8C932}" type="pres">
      <dgm:prSet presAssocID="{9CF63131-6979-4243-BF61-A83C1A93C85D}" presName="Name13" presStyleLbl="parChTrans1D2" presStyleIdx="2" presStyleCnt="6"/>
      <dgm:spPr/>
      <dgm:t>
        <a:bodyPr/>
        <a:lstStyle/>
        <a:p>
          <a:endParaRPr lang="en-US"/>
        </a:p>
      </dgm:t>
    </dgm:pt>
    <dgm:pt modelId="{31AA2647-8CE2-4640-9D65-338BFE2E8619}" type="pres">
      <dgm:prSet presAssocID="{ECF16452-FC8D-E74B-935F-08EFD507CF34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376B3-E64E-2F4E-B0FB-0D99FFA1419F}" type="pres">
      <dgm:prSet presAssocID="{8F27330A-386B-D541-AE53-0B09634F1088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5545FD6-349C-0345-A081-9A72EEAB6882}" type="pres">
      <dgm:prSet presAssocID="{7A7B8C9B-D4CF-254A-959B-40B07EF980BA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AE4B8-A54E-7B47-8CD6-DAD110280ACF}" type="pres">
      <dgm:prSet presAssocID="{4CC81BE6-5A00-0E47-90A8-CCDBBE6F8BE1}" presName="root" presStyleCnt="0"/>
      <dgm:spPr/>
    </dgm:pt>
    <dgm:pt modelId="{4E911AF0-D711-6D4A-A617-75B1C5119C2D}" type="pres">
      <dgm:prSet presAssocID="{4CC81BE6-5A00-0E47-90A8-CCDBBE6F8BE1}" presName="rootComposite" presStyleCnt="0"/>
      <dgm:spPr/>
    </dgm:pt>
    <dgm:pt modelId="{FF0A1075-6CBE-B94E-AFB5-8F14E925E28F}" type="pres">
      <dgm:prSet presAssocID="{4CC81BE6-5A00-0E47-90A8-CCDBBE6F8BE1}" presName="rootText" presStyleLbl="node1" presStyleIdx="2" presStyleCnt="3"/>
      <dgm:spPr/>
      <dgm:t>
        <a:bodyPr/>
        <a:lstStyle/>
        <a:p>
          <a:endParaRPr lang="en-US"/>
        </a:p>
      </dgm:t>
    </dgm:pt>
    <dgm:pt modelId="{A14FF6C2-8D6B-F44A-A450-B8218E580EBE}" type="pres">
      <dgm:prSet presAssocID="{4CC81BE6-5A00-0E47-90A8-CCDBBE6F8BE1}" presName="rootConnector" presStyleLbl="node1" presStyleIdx="2" presStyleCnt="3"/>
      <dgm:spPr/>
      <dgm:t>
        <a:bodyPr/>
        <a:lstStyle/>
        <a:p>
          <a:endParaRPr lang="en-US"/>
        </a:p>
      </dgm:t>
    </dgm:pt>
    <dgm:pt modelId="{B7B74E1C-2934-054F-9C13-B4D942177A56}" type="pres">
      <dgm:prSet presAssocID="{4CC81BE6-5A00-0E47-90A8-CCDBBE6F8BE1}" presName="childShape" presStyleCnt="0"/>
      <dgm:spPr/>
    </dgm:pt>
    <dgm:pt modelId="{C756C622-3B5C-304B-9284-2CEB3B296185}" type="pres">
      <dgm:prSet presAssocID="{24D5F648-CFB4-7B4B-8C5E-6F089638BEB5}" presName="Name13" presStyleLbl="parChTrans1D2" presStyleIdx="4" presStyleCnt="6"/>
      <dgm:spPr/>
      <dgm:t>
        <a:bodyPr/>
        <a:lstStyle/>
        <a:p>
          <a:endParaRPr lang="en-US"/>
        </a:p>
      </dgm:t>
    </dgm:pt>
    <dgm:pt modelId="{B692F7E7-234C-5F45-9A68-48D7F697A228}" type="pres">
      <dgm:prSet presAssocID="{6956C33F-F77D-B044-BB66-A0CB37215EA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8C2C6-395C-3D4A-B938-C945B972E664}" type="pres">
      <dgm:prSet presAssocID="{B620DBEB-E13D-554B-8782-6A3DFBE5E2F4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D2DF094-61E4-7A4C-9708-B556977F1BAE}" type="pres">
      <dgm:prSet presAssocID="{E58EB1FE-DBFF-D94D-90CE-48E61243432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5F8A1-FE87-DE46-A157-199D64505EB2}" type="presOf" srcId="{7A7B8C9B-D4CF-254A-959B-40B07EF980BA}" destId="{C5545FD6-349C-0345-A081-9A72EEAB6882}" srcOrd="0" destOrd="0" presId="urn:microsoft.com/office/officeart/2005/8/layout/hierarchy3"/>
    <dgm:cxn modelId="{B6A4D06A-380F-5640-B5BE-D4ABCFC0E331}" type="presOf" srcId="{8F27330A-386B-D541-AE53-0B09634F1088}" destId="{419376B3-E64E-2F4E-B0FB-0D99FFA1419F}" srcOrd="0" destOrd="0" presId="urn:microsoft.com/office/officeart/2005/8/layout/hierarchy3"/>
    <dgm:cxn modelId="{B660F661-1CE5-D145-A896-4B64B9272B3A}" type="presOf" srcId="{ECF16452-FC8D-E74B-935F-08EFD507CF34}" destId="{31AA2647-8CE2-4640-9D65-338BFE2E8619}" srcOrd="0" destOrd="0" presId="urn:microsoft.com/office/officeart/2005/8/layout/hierarchy3"/>
    <dgm:cxn modelId="{EB7E7F87-5E7C-8B4A-A5B1-86B99BC43390}" type="presOf" srcId="{E58EB1FE-DBFF-D94D-90CE-48E61243432D}" destId="{8D2DF094-61E4-7A4C-9708-B556977F1BAE}" srcOrd="0" destOrd="0" presId="urn:microsoft.com/office/officeart/2005/8/layout/hierarchy3"/>
    <dgm:cxn modelId="{45C37883-2537-EE45-B4AD-A716D3554896}" type="presOf" srcId="{4CC81BE6-5A00-0E47-90A8-CCDBBE6F8BE1}" destId="{A14FF6C2-8D6B-F44A-A450-B8218E580EBE}" srcOrd="1" destOrd="0" presId="urn:microsoft.com/office/officeart/2005/8/layout/hierarchy3"/>
    <dgm:cxn modelId="{CF9D2F00-8F86-D54C-9C02-94F4D4BAE9AC}" srcId="{0ADDB348-1265-EB4E-ACC7-401A471E0205}" destId="{ECF16452-FC8D-E74B-935F-08EFD507CF34}" srcOrd="0" destOrd="0" parTransId="{9CF63131-6979-4243-BF61-A83C1A93C85D}" sibTransId="{669B780B-53DA-7349-9FBF-077D3EA7CB95}"/>
    <dgm:cxn modelId="{FE851567-3032-954D-AC67-34E8BA04F6D5}" srcId="{BB6E99A7-8CF3-DA45-B238-542681AE44DB}" destId="{0ADDB348-1265-EB4E-ACC7-401A471E0205}" srcOrd="1" destOrd="0" parTransId="{027A8EEA-8841-834C-9E31-1925D512B953}" sibTransId="{A8E498E0-C5B2-2B46-ADC2-7ADCB761C022}"/>
    <dgm:cxn modelId="{CD222E6D-DD25-304C-93A1-0BA79583E2C1}" type="presOf" srcId="{B620DBEB-E13D-554B-8782-6A3DFBE5E2F4}" destId="{7E58C2C6-395C-3D4A-B938-C945B972E664}" srcOrd="0" destOrd="0" presId="urn:microsoft.com/office/officeart/2005/8/layout/hierarchy3"/>
    <dgm:cxn modelId="{1C054872-5735-6942-917D-1DDBCB2BCE36}" srcId="{0ADDB348-1265-EB4E-ACC7-401A471E0205}" destId="{7A7B8C9B-D4CF-254A-959B-40B07EF980BA}" srcOrd="1" destOrd="0" parTransId="{8F27330A-386B-D541-AE53-0B09634F1088}" sibTransId="{200FDC70-826C-034E-BC7B-E3FB1126F872}"/>
    <dgm:cxn modelId="{D73599C6-70E6-4D4B-A109-141D9E61C094}" type="presOf" srcId="{A8A26277-F8A9-304B-8D7C-2C0EA484C5F4}" destId="{A9F020F8-D5A3-C144-9190-BBAD4A41C6F3}" srcOrd="1" destOrd="0" presId="urn:microsoft.com/office/officeart/2005/8/layout/hierarchy3"/>
    <dgm:cxn modelId="{D6F603A4-619D-9742-8187-C3FB0134B772}" type="presOf" srcId="{24D5F648-CFB4-7B4B-8C5E-6F089638BEB5}" destId="{C756C622-3B5C-304B-9284-2CEB3B296185}" srcOrd="0" destOrd="0" presId="urn:microsoft.com/office/officeart/2005/8/layout/hierarchy3"/>
    <dgm:cxn modelId="{3FDC892C-B942-FC4C-8AF1-65DA2703FE26}" type="presOf" srcId="{A8A26277-F8A9-304B-8D7C-2C0EA484C5F4}" destId="{F490782B-D162-8547-83A8-7D9106EC1AAF}" srcOrd="0" destOrd="0" presId="urn:microsoft.com/office/officeart/2005/8/layout/hierarchy3"/>
    <dgm:cxn modelId="{B5D5EACC-D5F3-BB46-A533-C75F68E372A2}" type="presOf" srcId="{812661CB-2BBE-F84F-BF63-65A52B8B0AED}" destId="{7ADD5B5E-E045-084C-A66F-2ECED7881FE5}" srcOrd="0" destOrd="0" presId="urn:microsoft.com/office/officeart/2005/8/layout/hierarchy3"/>
    <dgm:cxn modelId="{108D69C9-2468-FB4F-9975-CACA671E4C16}" type="presOf" srcId="{0ADDB348-1265-EB4E-ACC7-401A471E0205}" destId="{EBC82B39-753E-544A-A003-718570B05EC7}" srcOrd="1" destOrd="0" presId="urn:microsoft.com/office/officeart/2005/8/layout/hierarchy3"/>
    <dgm:cxn modelId="{E8ADF324-0889-2547-93F3-29A6AEF7167F}" type="presOf" srcId="{0ADDB348-1265-EB4E-ACC7-401A471E0205}" destId="{3E952651-BAF7-C442-A390-E8F946C1452C}" srcOrd="0" destOrd="0" presId="urn:microsoft.com/office/officeart/2005/8/layout/hierarchy3"/>
    <dgm:cxn modelId="{1F47AAA1-A707-FA4E-9A37-3097AA9677B5}" srcId="{A8A26277-F8A9-304B-8D7C-2C0EA484C5F4}" destId="{DCDE2BA8-6692-CA46-AFDA-CF07240EA922}" srcOrd="0" destOrd="0" parTransId="{B51C6A00-82A8-064B-805B-7C841EEBB2D1}" sibTransId="{6CCC9669-2064-4341-A4E9-21267FB38C60}"/>
    <dgm:cxn modelId="{0ECBA1DA-F2A6-B542-9FBA-1485431AA48E}" type="presOf" srcId="{DCDE2BA8-6692-CA46-AFDA-CF07240EA922}" destId="{942EB5F0-434A-BA4C-9B72-F40A60FB3995}" srcOrd="0" destOrd="0" presId="urn:microsoft.com/office/officeart/2005/8/layout/hierarchy3"/>
    <dgm:cxn modelId="{0305EE39-5933-4444-9866-574CEDBCC836}" type="presOf" srcId="{6956C33F-F77D-B044-BB66-A0CB37215EA1}" destId="{B692F7E7-234C-5F45-9A68-48D7F697A228}" srcOrd="0" destOrd="0" presId="urn:microsoft.com/office/officeart/2005/8/layout/hierarchy3"/>
    <dgm:cxn modelId="{30B60609-E4F9-9047-B29A-660AC538B0B1}" type="presOf" srcId="{9CF63131-6979-4243-BF61-A83C1A93C85D}" destId="{844846D4-A39B-A348-B92C-79EFEAE8C932}" srcOrd="0" destOrd="0" presId="urn:microsoft.com/office/officeart/2005/8/layout/hierarchy3"/>
    <dgm:cxn modelId="{383E86E0-9FDB-F149-BB39-D4519B3E7209}" type="presOf" srcId="{4CC81BE6-5A00-0E47-90A8-CCDBBE6F8BE1}" destId="{FF0A1075-6CBE-B94E-AFB5-8F14E925E28F}" srcOrd="0" destOrd="0" presId="urn:microsoft.com/office/officeart/2005/8/layout/hierarchy3"/>
    <dgm:cxn modelId="{BF5A3DCE-4971-BE4D-B18E-E87F7EFB8643}" type="presOf" srcId="{B51C6A00-82A8-064B-805B-7C841EEBB2D1}" destId="{627157EB-0C66-C04E-AA8A-AC51122C8766}" srcOrd="0" destOrd="0" presId="urn:microsoft.com/office/officeart/2005/8/layout/hierarchy3"/>
    <dgm:cxn modelId="{49D6C653-0DF3-344A-BCE5-F959B5277B26}" type="presOf" srcId="{C7C4C4AE-29A0-6547-8714-556E561C6B1B}" destId="{7B253F01-2738-E24E-A0EC-387D28CF15AD}" srcOrd="0" destOrd="0" presId="urn:microsoft.com/office/officeart/2005/8/layout/hierarchy3"/>
    <dgm:cxn modelId="{5BB4D656-41B2-4345-A848-81C8C5FC080C}" srcId="{BB6E99A7-8CF3-DA45-B238-542681AE44DB}" destId="{A8A26277-F8A9-304B-8D7C-2C0EA484C5F4}" srcOrd="0" destOrd="0" parTransId="{928D77DD-EB6F-AD48-A48E-EA5C640C7830}" sibTransId="{5793C7FF-27F8-4041-AEA8-3E26DC6A4964}"/>
    <dgm:cxn modelId="{3C8C3E65-F466-E24E-B47A-58875EC59042}" type="presOf" srcId="{BB6E99A7-8CF3-DA45-B238-542681AE44DB}" destId="{EC9A499C-9F09-054C-922B-A0D67D0BE679}" srcOrd="0" destOrd="0" presId="urn:microsoft.com/office/officeart/2005/8/layout/hierarchy3"/>
    <dgm:cxn modelId="{853F2D60-5FD7-4B43-BF1A-3F82212E0ACC}" srcId="{A8A26277-F8A9-304B-8D7C-2C0EA484C5F4}" destId="{812661CB-2BBE-F84F-BF63-65A52B8B0AED}" srcOrd="1" destOrd="0" parTransId="{C7C4C4AE-29A0-6547-8714-556E561C6B1B}" sibTransId="{B31EBF7F-A3E8-A145-8FBD-96D61DDC7CE0}"/>
    <dgm:cxn modelId="{A3C39F58-B569-5841-A0E7-350B04BF516B}" srcId="{BB6E99A7-8CF3-DA45-B238-542681AE44DB}" destId="{4CC81BE6-5A00-0E47-90A8-CCDBBE6F8BE1}" srcOrd="2" destOrd="0" parTransId="{D25C159C-73D0-5047-ADDE-6CC255BD41B4}" sibTransId="{63E9BF42-9C6C-404D-9472-8B7C0FB10DB6}"/>
    <dgm:cxn modelId="{D0321790-27DE-DF44-A033-B36E6400FD31}" srcId="{4CC81BE6-5A00-0E47-90A8-CCDBBE6F8BE1}" destId="{E58EB1FE-DBFF-D94D-90CE-48E61243432D}" srcOrd="1" destOrd="0" parTransId="{B620DBEB-E13D-554B-8782-6A3DFBE5E2F4}" sibTransId="{31A83835-2FCA-DE44-92F5-8E595809EEA6}"/>
    <dgm:cxn modelId="{47BBAA97-EA0D-514B-8717-52646955FE6B}" srcId="{4CC81BE6-5A00-0E47-90A8-CCDBBE6F8BE1}" destId="{6956C33F-F77D-B044-BB66-A0CB37215EA1}" srcOrd="0" destOrd="0" parTransId="{24D5F648-CFB4-7B4B-8C5E-6F089638BEB5}" sibTransId="{4C451817-666F-0144-8D80-B8E5370ABCA0}"/>
    <dgm:cxn modelId="{FB8F78A9-FCA9-3548-8E79-AA8B62AE4A28}" type="presParOf" srcId="{EC9A499C-9F09-054C-922B-A0D67D0BE679}" destId="{4E81E412-187F-4941-B3AC-13D5EDD82ABC}" srcOrd="0" destOrd="0" presId="urn:microsoft.com/office/officeart/2005/8/layout/hierarchy3"/>
    <dgm:cxn modelId="{B140068E-5D4C-2643-BABF-6F8659C37185}" type="presParOf" srcId="{4E81E412-187F-4941-B3AC-13D5EDD82ABC}" destId="{2FEAED96-47BF-1440-8741-0485BF98C3E3}" srcOrd="0" destOrd="0" presId="urn:microsoft.com/office/officeart/2005/8/layout/hierarchy3"/>
    <dgm:cxn modelId="{0C304A4E-4F4E-3647-B6DA-156C1B786E1D}" type="presParOf" srcId="{2FEAED96-47BF-1440-8741-0485BF98C3E3}" destId="{F490782B-D162-8547-83A8-7D9106EC1AAF}" srcOrd="0" destOrd="0" presId="urn:microsoft.com/office/officeart/2005/8/layout/hierarchy3"/>
    <dgm:cxn modelId="{9DFF1A38-9641-F14C-B2CA-60D680FA3A81}" type="presParOf" srcId="{2FEAED96-47BF-1440-8741-0485BF98C3E3}" destId="{A9F020F8-D5A3-C144-9190-BBAD4A41C6F3}" srcOrd="1" destOrd="0" presId="urn:microsoft.com/office/officeart/2005/8/layout/hierarchy3"/>
    <dgm:cxn modelId="{F371868B-BDB1-7948-BBED-0562C71BD769}" type="presParOf" srcId="{4E81E412-187F-4941-B3AC-13D5EDD82ABC}" destId="{87D5DE30-7DC4-9F40-9EC6-19DCDDC8C949}" srcOrd="1" destOrd="0" presId="urn:microsoft.com/office/officeart/2005/8/layout/hierarchy3"/>
    <dgm:cxn modelId="{7DB9E13A-2B5B-1B42-900C-A417C753CC0E}" type="presParOf" srcId="{87D5DE30-7DC4-9F40-9EC6-19DCDDC8C949}" destId="{627157EB-0C66-C04E-AA8A-AC51122C8766}" srcOrd="0" destOrd="0" presId="urn:microsoft.com/office/officeart/2005/8/layout/hierarchy3"/>
    <dgm:cxn modelId="{5495456B-6DD7-AB4F-9C44-4FC7C9DD2BFB}" type="presParOf" srcId="{87D5DE30-7DC4-9F40-9EC6-19DCDDC8C949}" destId="{942EB5F0-434A-BA4C-9B72-F40A60FB3995}" srcOrd="1" destOrd="0" presId="urn:microsoft.com/office/officeart/2005/8/layout/hierarchy3"/>
    <dgm:cxn modelId="{DC9D4A41-1D9A-214C-8FB9-8DA89417962F}" type="presParOf" srcId="{87D5DE30-7DC4-9F40-9EC6-19DCDDC8C949}" destId="{7B253F01-2738-E24E-A0EC-387D28CF15AD}" srcOrd="2" destOrd="0" presId="urn:microsoft.com/office/officeart/2005/8/layout/hierarchy3"/>
    <dgm:cxn modelId="{EE8F3559-0C0B-9246-A4A8-0775A8BAAEEA}" type="presParOf" srcId="{87D5DE30-7DC4-9F40-9EC6-19DCDDC8C949}" destId="{7ADD5B5E-E045-084C-A66F-2ECED7881FE5}" srcOrd="3" destOrd="0" presId="urn:microsoft.com/office/officeart/2005/8/layout/hierarchy3"/>
    <dgm:cxn modelId="{2A255D60-BF17-A14A-BC29-86659E81B18C}" type="presParOf" srcId="{EC9A499C-9F09-054C-922B-A0D67D0BE679}" destId="{4FBDA645-EC3B-354B-94F1-283D761A1AD7}" srcOrd="1" destOrd="0" presId="urn:microsoft.com/office/officeart/2005/8/layout/hierarchy3"/>
    <dgm:cxn modelId="{CCD690F5-46B4-834F-AC1C-B7478BE61EC3}" type="presParOf" srcId="{4FBDA645-EC3B-354B-94F1-283D761A1AD7}" destId="{B68ECCB3-62AD-E544-BC4A-ED590D953584}" srcOrd="0" destOrd="0" presId="urn:microsoft.com/office/officeart/2005/8/layout/hierarchy3"/>
    <dgm:cxn modelId="{98A3237C-9EF7-714D-9DC1-7700840A09A8}" type="presParOf" srcId="{B68ECCB3-62AD-E544-BC4A-ED590D953584}" destId="{3E952651-BAF7-C442-A390-E8F946C1452C}" srcOrd="0" destOrd="0" presId="urn:microsoft.com/office/officeart/2005/8/layout/hierarchy3"/>
    <dgm:cxn modelId="{457EC754-FFD2-8C4F-8EB6-DFB89BA75C05}" type="presParOf" srcId="{B68ECCB3-62AD-E544-BC4A-ED590D953584}" destId="{EBC82B39-753E-544A-A003-718570B05EC7}" srcOrd="1" destOrd="0" presId="urn:microsoft.com/office/officeart/2005/8/layout/hierarchy3"/>
    <dgm:cxn modelId="{477D1F02-6088-4A4C-9631-2D2977954FDD}" type="presParOf" srcId="{4FBDA645-EC3B-354B-94F1-283D761A1AD7}" destId="{5A7D8AA3-8A10-D74A-95CA-C946F7D9CAB5}" srcOrd="1" destOrd="0" presId="urn:microsoft.com/office/officeart/2005/8/layout/hierarchy3"/>
    <dgm:cxn modelId="{6B767A40-81BB-F14F-B703-E826730E1E2D}" type="presParOf" srcId="{5A7D8AA3-8A10-D74A-95CA-C946F7D9CAB5}" destId="{844846D4-A39B-A348-B92C-79EFEAE8C932}" srcOrd="0" destOrd="0" presId="urn:microsoft.com/office/officeart/2005/8/layout/hierarchy3"/>
    <dgm:cxn modelId="{82BD8D80-42D0-884B-B32B-88587CCF5643}" type="presParOf" srcId="{5A7D8AA3-8A10-D74A-95CA-C946F7D9CAB5}" destId="{31AA2647-8CE2-4640-9D65-338BFE2E8619}" srcOrd="1" destOrd="0" presId="urn:microsoft.com/office/officeart/2005/8/layout/hierarchy3"/>
    <dgm:cxn modelId="{1DA7950C-73EE-E343-9E5E-C6B67607D0F1}" type="presParOf" srcId="{5A7D8AA3-8A10-D74A-95CA-C946F7D9CAB5}" destId="{419376B3-E64E-2F4E-B0FB-0D99FFA1419F}" srcOrd="2" destOrd="0" presId="urn:microsoft.com/office/officeart/2005/8/layout/hierarchy3"/>
    <dgm:cxn modelId="{1A3B680E-162B-2442-85D2-636C5D1A14B2}" type="presParOf" srcId="{5A7D8AA3-8A10-D74A-95CA-C946F7D9CAB5}" destId="{C5545FD6-349C-0345-A081-9A72EEAB6882}" srcOrd="3" destOrd="0" presId="urn:microsoft.com/office/officeart/2005/8/layout/hierarchy3"/>
    <dgm:cxn modelId="{F1364B9A-E706-A041-9CE2-5BC57CB34DC3}" type="presParOf" srcId="{EC9A499C-9F09-054C-922B-A0D67D0BE679}" destId="{491AE4B8-A54E-7B47-8CD6-DAD110280ACF}" srcOrd="2" destOrd="0" presId="urn:microsoft.com/office/officeart/2005/8/layout/hierarchy3"/>
    <dgm:cxn modelId="{770BF35B-F81F-034D-9FF4-8522A0486530}" type="presParOf" srcId="{491AE4B8-A54E-7B47-8CD6-DAD110280ACF}" destId="{4E911AF0-D711-6D4A-A617-75B1C5119C2D}" srcOrd="0" destOrd="0" presId="urn:microsoft.com/office/officeart/2005/8/layout/hierarchy3"/>
    <dgm:cxn modelId="{E9B3130B-7F1F-8442-A981-8BDFF855FBF4}" type="presParOf" srcId="{4E911AF0-D711-6D4A-A617-75B1C5119C2D}" destId="{FF0A1075-6CBE-B94E-AFB5-8F14E925E28F}" srcOrd="0" destOrd="0" presId="urn:microsoft.com/office/officeart/2005/8/layout/hierarchy3"/>
    <dgm:cxn modelId="{88B2D4A5-D600-C247-AB6F-8A0766258D57}" type="presParOf" srcId="{4E911AF0-D711-6D4A-A617-75B1C5119C2D}" destId="{A14FF6C2-8D6B-F44A-A450-B8218E580EBE}" srcOrd="1" destOrd="0" presId="urn:microsoft.com/office/officeart/2005/8/layout/hierarchy3"/>
    <dgm:cxn modelId="{1B1A8C79-1669-FD47-B9FF-6A700A5D9499}" type="presParOf" srcId="{491AE4B8-A54E-7B47-8CD6-DAD110280ACF}" destId="{B7B74E1C-2934-054F-9C13-B4D942177A56}" srcOrd="1" destOrd="0" presId="urn:microsoft.com/office/officeart/2005/8/layout/hierarchy3"/>
    <dgm:cxn modelId="{595937CD-EF1B-5B47-85E5-DBD11B93F8FF}" type="presParOf" srcId="{B7B74E1C-2934-054F-9C13-B4D942177A56}" destId="{C756C622-3B5C-304B-9284-2CEB3B296185}" srcOrd="0" destOrd="0" presId="urn:microsoft.com/office/officeart/2005/8/layout/hierarchy3"/>
    <dgm:cxn modelId="{AAF81741-1AA9-024C-BF07-93CD73F94A1E}" type="presParOf" srcId="{B7B74E1C-2934-054F-9C13-B4D942177A56}" destId="{B692F7E7-234C-5F45-9A68-48D7F697A228}" srcOrd="1" destOrd="0" presId="urn:microsoft.com/office/officeart/2005/8/layout/hierarchy3"/>
    <dgm:cxn modelId="{3FBD6F21-AD16-AE4A-95DD-3B710BBA090A}" type="presParOf" srcId="{B7B74E1C-2934-054F-9C13-B4D942177A56}" destId="{7E58C2C6-395C-3D4A-B938-C945B972E664}" srcOrd="2" destOrd="0" presId="urn:microsoft.com/office/officeart/2005/8/layout/hierarchy3"/>
    <dgm:cxn modelId="{9787F2C8-8D3D-684F-9DC5-1395D680C418}" type="presParOf" srcId="{B7B74E1C-2934-054F-9C13-B4D942177A56}" destId="{8D2DF094-61E4-7A4C-9708-B556977F1B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A413C7-062D-4C45-9468-78ED4A1A9B3C}" type="doc">
      <dgm:prSet loTypeId="urn:microsoft.com/office/officeart/2005/8/layout/defaul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DDEF5C-C749-6E47-9A6D-3E1E1EAD44D7}">
      <dgm:prSet phldrT="[Text]"/>
      <dgm:spPr/>
      <dgm:t>
        <a:bodyPr/>
        <a:lstStyle/>
        <a:p>
          <a:r>
            <a:rPr lang="en-US" dirty="0" smtClean="0"/>
            <a:t>Central Asia </a:t>
          </a:r>
          <a:r>
            <a:rPr lang="en-US" dirty="0" smtClean="0"/>
            <a:t>Policy </a:t>
          </a:r>
          <a:r>
            <a:rPr lang="en-US" dirty="0" smtClean="0"/>
            <a:t>Briefs series</a:t>
          </a:r>
          <a:endParaRPr lang="en-US" dirty="0"/>
        </a:p>
      </dgm:t>
    </dgm:pt>
    <dgm:pt modelId="{83AF3D65-40D9-2842-B5E9-2C4A52B08405}" type="parTrans" cxnId="{BA9A8171-4E2B-7346-9BE6-1307A49CFB34}">
      <dgm:prSet/>
      <dgm:spPr/>
      <dgm:t>
        <a:bodyPr/>
        <a:lstStyle/>
        <a:p>
          <a:endParaRPr lang="en-US"/>
        </a:p>
      </dgm:t>
    </dgm:pt>
    <dgm:pt modelId="{F58BB319-D7BE-9B43-A7E7-7F8605FF90C8}" type="sibTrans" cxnId="{BA9A8171-4E2B-7346-9BE6-1307A49CFB34}">
      <dgm:prSet/>
      <dgm:spPr/>
      <dgm:t>
        <a:bodyPr/>
        <a:lstStyle/>
        <a:p>
          <a:endParaRPr lang="en-US"/>
        </a:p>
      </dgm:t>
    </dgm:pt>
    <dgm:pt modelId="{51D7C826-A6CF-5B40-B083-5578A566F8D6}">
      <dgm:prSet phldrT="[Text]"/>
      <dgm:spPr/>
      <dgm:t>
        <a:bodyPr/>
        <a:lstStyle/>
        <a:p>
          <a:r>
            <a:rPr lang="en-US" dirty="0" smtClean="0"/>
            <a:t>19 issues published since Jan 2014</a:t>
          </a:r>
          <a:endParaRPr lang="en-US" dirty="0"/>
        </a:p>
      </dgm:t>
    </dgm:pt>
    <dgm:pt modelId="{A5A160CD-3BFE-CD48-8506-6A19C7B290C6}" type="parTrans" cxnId="{9BB885AC-615A-2949-B3DE-71F9F9630B87}">
      <dgm:prSet/>
      <dgm:spPr/>
      <dgm:t>
        <a:bodyPr/>
        <a:lstStyle/>
        <a:p>
          <a:endParaRPr lang="en-US"/>
        </a:p>
      </dgm:t>
    </dgm:pt>
    <dgm:pt modelId="{95A7B699-613C-A74D-96F4-DA2551115CE0}" type="sibTrans" cxnId="{9BB885AC-615A-2949-B3DE-71F9F9630B87}">
      <dgm:prSet/>
      <dgm:spPr/>
      <dgm:t>
        <a:bodyPr/>
        <a:lstStyle/>
        <a:p>
          <a:endParaRPr lang="en-US"/>
        </a:p>
      </dgm:t>
    </dgm:pt>
    <dgm:pt modelId="{38D5A77A-41C2-B84E-B6F4-4BF6BAEBB22C}">
      <dgm:prSet phldrT="[Text]"/>
      <dgm:spPr/>
      <dgm:t>
        <a:bodyPr/>
        <a:lstStyle/>
        <a:p>
          <a:r>
            <a:rPr lang="en-US" dirty="0" smtClean="0"/>
            <a:t>History-writing in Central Asia</a:t>
          </a:r>
          <a:endParaRPr lang="en-US" dirty="0"/>
        </a:p>
      </dgm:t>
    </dgm:pt>
    <dgm:pt modelId="{042D6C75-22DC-D541-8923-2B07A35BE05E}" type="parTrans" cxnId="{0ECC9F7F-D071-254E-8BF0-D61E3CC0F0E9}">
      <dgm:prSet/>
      <dgm:spPr/>
      <dgm:t>
        <a:bodyPr/>
        <a:lstStyle/>
        <a:p>
          <a:endParaRPr lang="en-US"/>
        </a:p>
      </dgm:t>
    </dgm:pt>
    <dgm:pt modelId="{4E5D9090-272F-3A4D-B853-69DFF3D05AAB}" type="sibTrans" cxnId="{0ECC9F7F-D071-254E-8BF0-D61E3CC0F0E9}">
      <dgm:prSet/>
      <dgm:spPr/>
      <dgm:t>
        <a:bodyPr/>
        <a:lstStyle/>
        <a:p>
          <a:endParaRPr lang="en-US"/>
        </a:p>
      </dgm:t>
    </dgm:pt>
    <dgm:pt modelId="{4DEA1FA3-0349-184A-921A-E2E172CECEBC}">
      <dgm:prSet phldrT="[Text]"/>
      <dgm:spPr/>
      <dgm:t>
        <a:bodyPr/>
        <a:lstStyle/>
        <a:p>
          <a:r>
            <a:rPr lang="en-US" dirty="0" smtClean="0"/>
            <a:t>Covering all aspects of security in the region: Afghanistan, police reform, geopolitics, energy trade, Customs Union etc. </a:t>
          </a:r>
          <a:endParaRPr lang="en-US" dirty="0"/>
        </a:p>
      </dgm:t>
    </dgm:pt>
    <dgm:pt modelId="{67929C43-2003-EA4C-BA7E-939399BEB28C}" type="parTrans" cxnId="{F37FC76B-30F5-B948-B21F-42A026D3B891}">
      <dgm:prSet/>
      <dgm:spPr/>
      <dgm:t>
        <a:bodyPr/>
        <a:lstStyle/>
        <a:p>
          <a:endParaRPr lang="en-US"/>
        </a:p>
      </dgm:t>
    </dgm:pt>
    <dgm:pt modelId="{28625B15-CE57-B54B-8614-62B9E64A0A63}" type="sibTrans" cxnId="{F37FC76B-30F5-B948-B21F-42A026D3B891}">
      <dgm:prSet/>
      <dgm:spPr/>
      <dgm:t>
        <a:bodyPr/>
        <a:lstStyle/>
        <a:p>
          <a:endParaRPr lang="en-US"/>
        </a:p>
      </dgm:t>
    </dgm:pt>
    <dgm:pt modelId="{D55FF036-99B7-E14B-A4A6-08660A59381D}">
      <dgm:prSet/>
      <dgm:spPr/>
      <dgm:t>
        <a:bodyPr/>
        <a:lstStyle/>
        <a:p>
          <a:r>
            <a:rPr lang="en-US" dirty="0" smtClean="0"/>
            <a:t>In cooperation with the Norwegian Institute of International Affairs</a:t>
          </a:r>
          <a:endParaRPr lang="en-US" dirty="0"/>
        </a:p>
      </dgm:t>
    </dgm:pt>
    <dgm:pt modelId="{6B93D59D-8D2C-0649-9EE9-8A935F689327}" type="parTrans" cxnId="{C83B3BA6-6098-854F-BBC1-4C9C3A3ACF52}">
      <dgm:prSet/>
      <dgm:spPr/>
      <dgm:t>
        <a:bodyPr/>
        <a:lstStyle/>
        <a:p>
          <a:endParaRPr lang="en-US"/>
        </a:p>
      </dgm:t>
    </dgm:pt>
    <dgm:pt modelId="{4744F54A-BCD8-D042-98D6-1F764ED3E0EB}" type="sibTrans" cxnId="{C83B3BA6-6098-854F-BBC1-4C9C3A3ACF52}">
      <dgm:prSet/>
      <dgm:spPr/>
      <dgm:t>
        <a:bodyPr/>
        <a:lstStyle/>
        <a:p>
          <a:endParaRPr lang="en-US"/>
        </a:p>
      </dgm:t>
    </dgm:pt>
    <dgm:pt modelId="{4A9D1011-3EC4-EA4E-A222-0DFC034652C6}">
      <dgm:prSet/>
      <dgm:spPr/>
      <dgm:t>
        <a:bodyPr/>
        <a:lstStyle/>
        <a:p>
          <a:r>
            <a:rPr lang="en-US" dirty="0" smtClean="0"/>
            <a:t>Involving alumni from each CA state </a:t>
          </a:r>
          <a:endParaRPr lang="en-US" dirty="0"/>
        </a:p>
      </dgm:t>
    </dgm:pt>
    <dgm:pt modelId="{BABB34EA-568B-CC48-AD4F-D081AAF262CA}" type="parTrans" cxnId="{148B1AF8-B544-8248-A9F8-7C7106D4D60D}">
      <dgm:prSet/>
      <dgm:spPr/>
      <dgm:t>
        <a:bodyPr/>
        <a:lstStyle/>
        <a:p>
          <a:endParaRPr lang="en-US"/>
        </a:p>
      </dgm:t>
    </dgm:pt>
    <dgm:pt modelId="{F6639BCF-EBDF-CB47-B896-98523C1E177F}" type="sibTrans" cxnId="{148B1AF8-B544-8248-A9F8-7C7106D4D60D}">
      <dgm:prSet/>
      <dgm:spPr/>
      <dgm:t>
        <a:bodyPr/>
        <a:lstStyle/>
        <a:p>
          <a:endParaRPr lang="en-US"/>
        </a:p>
      </dgm:t>
    </dgm:pt>
    <dgm:pt modelId="{B959E58A-D132-0B47-90B1-89859C502B7D}">
      <dgm:prSet/>
      <dgm:spPr/>
      <dgm:t>
        <a:bodyPr/>
        <a:lstStyle/>
        <a:p>
          <a:r>
            <a:rPr lang="en-US" dirty="0" smtClean="0"/>
            <a:t>Central Asia Data Gathering Team</a:t>
          </a:r>
          <a:endParaRPr lang="en-US" dirty="0"/>
        </a:p>
      </dgm:t>
    </dgm:pt>
    <dgm:pt modelId="{F126DE8F-39A3-364F-B065-7BDC8D34F976}" type="parTrans" cxnId="{D2E14FCC-75C2-1D4A-A911-4018B668D4C7}">
      <dgm:prSet/>
      <dgm:spPr/>
      <dgm:t>
        <a:bodyPr/>
        <a:lstStyle/>
        <a:p>
          <a:endParaRPr lang="en-US"/>
        </a:p>
      </dgm:t>
    </dgm:pt>
    <dgm:pt modelId="{5604F0F0-BB63-7941-BC3E-2770C16490A2}" type="sibTrans" cxnId="{D2E14FCC-75C2-1D4A-A911-4018B668D4C7}">
      <dgm:prSet/>
      <dgm:spPr/>
      <dgm:t>
        <a:bodyPr/>
        <a:lstStyle/>
        <a:p>
          <a:endParaRPr lang="en-US"/>
        </a:p>
      </dgm:t>
    </dgm:pt>
    <dgm:pt modelId="{56D4198D-DD0A-DA4A-BDB6-3705C5F5C206}">
      <dgm:prSet/>
      <dgm:spPr/>
      <dgm:t>
        <a:bodyPr/>
        <a:lstStyle/>
        <a:p>
          <a:r>
            <a:rPr lang="en-US" dirty="0" smtClean="0"/>
            <a:t>Generation of primary data across Central Asian countries </a:t>
          </a:r>
          <a:endParaRPr lang="en-US" dirty="0"/>
        </a:p>
      </dgm:t>
    </dgm:pt>
    <dgm:pt modelId="{650D2CB3-E6B1-B245-A08F-03CC7EBC38C2}" type="parTrans" cxnId="{E3219399-9E44-0D4B-B9C6-CC7147DF5ED9}">
      <dgm:prSet/>
      <dgm:spPr/>
      <dgm:t>
        <a:bodyPr/>
        <a:lstStyle/>
        <a:p>
          <a:endParaRPr lang="en-US"/>
        </a:p>
      </dgm:t>
    </dgm:pt>
    <dgm:pt modelId="{BCD2893F-568C-B945-9557-565DC8E9EAE6}" type="sibTrans" cxnId="{E3219399-9E44-0D4B-B9C6-CC7147DF5ED9}">
      <dgm:prSet/>
      <dgm:spPr/>
      <dgm:t>
        <a:bodyPr/>
        <a:lstStyle/>
        <a:p>
          <a:endParaRPr lang="en-US"/>
        </a:p>
      </dgm:t>
    </dgm:pt>
    <dgm:pt modelId="{545C882F-36EB-5F4C-BE1C-B7E2F0E27DA4}">
      <dgm:prSet/>
      <dgm:spPr/>
      <dgm:t>
        <a:bodyPr/>
        <a:lstStyle/>
        <a:p>
          <a:r>
            <a:rPr lang="en-US" dirty="0" smtClean="0"/>
            <a:t>In cooperation with NUPI and involving researchers from each CA state</a:t>
          </a:r>
          <a:endParaRPr lang="en-US" dirty="0"/>
        </a:p>
      </dgm:t>
    </dgm:pt>
    <dgm:pt modelId="{625B659E-A517-7C4F-831D-58ED96DA0EE6}" type="parTrans" cxnId="{4668C6B6-22A1-8840-B7EC-B010AB070BA0}">
      <dgm:prSet/>
      <dgm:spPr/>
      <dgm:t>
        <a:bodyPr/>
        <a:lstStyle/>
        <a:p>
          <a:endParaRPr lang="en-US"/>
        </a:p>
      </dgm:t>
    </dgm:pt>
    <dgm:pt modelId="{25D5CF48-1F4D-BA45-8134-FB61A5DC2AEE}" type="sibTrans" cxnId="{4668C6B6-22A1-8840-B7EC-B010AB070BA0}">
      <dgm:prSet/>
      <dgm:spPr/>
      <dgm:t>
        <a:bodyPr/>
        <a:lstStyle/>
        <a:p>
          <a:endParaRPr lang="en-US"/>
        </a:p>
      </dgm:t>
    </dgm:pt>
    <dgm:pt modelId="{22FD7111-E62A-0D4A-BB46-4F90952A3248}">
      <dgm:prSet/>
      <dgm:spPr/>
      <dgm:t>
        <a:bodyPr/>
        <a:lstStyle/>
        <a:p>
          <a:r>
            <a:rPr lang="en-US" dirty="0" smtClean="0"/>
            <a:t>A Special issue of Central Asian Survey</a:t>
          </a:r>
          <a:endParaRPr lang="en-US" dirty="0"/>
        </a:p>
      </dgm:t>
    </dgm:pt>
    <dgm:pt modelId="{9938E916-294E-4D47-AF53-7848869B44EB}" type="parTrans" cxnId="{60BC9B9E-C828-F442-A254-AC2EA87D1190}">
      <dgm:prSet/>
      <dgm:spPr/>
      <dgm:t>
        <a:bodyPr/>
        <a:lstStyle/>
        <a:p>
          <a:endParaRPr lang="en-US"/>
        </a:p>
      </dgm:t>
    </dgm:pt>
    <dgm:pt modelId="{9D322B82-952B-704A-B427-9CD9F7D7897E}" type="sibTrans" cxnId="{60BC9B9E-C828-F442-A254-AC2EA87D1190}">
      <dgm:prSet/>
      <dgm:spPr/>
      <dgm:t>
        <a:bodyPr/>
        <a:lstStyle/>
        <a:p>
          <a:endParaRPr lang="en-US"/>
        </a:p>
      </dgm:t>
    </dgm:pt>
    <dgm:pt modelId="{5C4BF8FE-3805-174D-9090-491E687531F8}">
      <dgm:prSet/>
      <dgm:spPr/>
      <dgm:t>
        <a:bodyPr/>
        <a:lstStyle/>
        <a:p>
          <a:r>
            <a:rPr lang="en-US" dirty="0" smtClean="0"/>
            <a:t>The papers presented at the annual security conference in September 2014 are under review for publication as a special issue of Central Asian Survey, a peer-reviewed international scholarly journal on the region.</a:t>
          </a:r>
          <a:endParaRPr lang="en-US" dirty="0"/>
        </a:p>
      </dgm:t>
    </dgm:pt>
    <dgm:pt modelId="{8CB4CBBE-9122-7344-8193-B47E567D8204}" type="parTrans" cxnId="{2E1C31C9-CED4-124F-BA82-5183B3E8A294}">
      <dgm:prSet/>
      <dgm:spPr/>
      <dgm:t>
        <a:bodyPr/>
        <a:lstStyle/>
        <a:p>
          <a:endParaRPr lang="en-US"/>
        </a:p>
      </dgm:t>
    </dgm:pt>
    <dgm:pt modelId="{96C46FE3-B591-9D42-8EC4-592436DD94AC}" type="sibTrans" cxnId="{2E1C31C9-CED4-124F-BA82-5183B3E8A294}">
      <dgm:prSet/>
      <dgm:spPr/>
      <dgm:t>
        <a:bodyPr/>
        <a:lstStyle/>
        <a:p>
          <a:endParaRPr lang="en-US"/>
        </a:p>
      </dgm:t>
    </dgm:pt>
    <dgm:pt modelId="{472E2EE8-CAAB-794F-AEEC-BFA04FBBCEA2}" type="pres">
      <dgm:prSet presAssocID="{AEA413C7-062D-4C45-9468-78ED4A1A9B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EB132-C889-A14B-908F-70730CBC6B11}" type="pres">
      <dgm:prSet presAssocID="{30DDEF5C-C749-6E47-9A6D-3E1E1EAD44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8D6E3-C7D2-4542-99C0-406F1F970182}" type="pres">
      <dgm:prSet presAssocID="{F58BB319-D7BE-9B43-A7E7-7F8605FF90C8}" presName="sibTrans" presStyleCnt="0"/>
      <dgm:spPr/>
    </dgm:pt>
    <dgm:pt modelId="{7CD03E37-3E0D-4343-AF40-76C747325F8F}" type="pres">
      <dgm:prSet presAssocID="{38D5A77A-41C2-B84E-B6F4-4BF6BAEBB2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51479-EAF2-6F4B-B282-816E9323A4CC}" type="pres">
      <dgm:prSet presAssocID="{4E5D9090-272F-3A4D-B853-69DFF3D05AAB}" presName="sibTrans" presStyleCnt="0"/>
      <dgm:spPr/>
    </dgm:pt>
    <dgm:pt modelId="{06391EB1-6DE4-D548-A1E5-7F2F63C4B2FF}" type="pres">
      <dgm:prSet presAssocID="{22FD7111-E62A-0D4A-BB46-4F90952A324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18D37-C4A1-E044-888C-EE1E5673727E}" type="pres">
      <dgm:prSet presAssocID="{9D322B82-952B-704A-B427-9CD9F7D7897E}" presName="sibTrans" presStyleCnt="0"/>
      <dgm:spPr/>
    </dgm:pt>
    <dgm:pt modelId="{F75FDA18-53F6-0B4D-A233-0B7C6187832C}" type="pres">
      <dgm:prSet presAssocID="{B959E58A-D132-0B47-90B1-89859C502B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B1313-F49D-9946-8DF0-ABF96285327B}" type="presOf" srcId="{56D4198D-DD0A-DA4A-BDB6-3705C5F5C206}" destId="{F75FDA18-53F6-0B4D-A233-0B7C6187832C}" srcOrd="0" destOrd="1" presId="urn:microsoft.com/office/officeart/2005/8/layout/default"/>
    <dgm:cxn modelId="{3863D83A-F182-304B-9407-840AEA6CF147}" type="presOf" srcId="{B959E58A-D132-0B47-90B1-89859C502B7D}" destId="{F75FDA18-53F6-0B4D-A233-0B7C6187832C}" srcOrd="0" destOrd="0" presId="urn:microsoft.com/office/officeart/2005/8/layout/default"/>
    <dgm:cxn modelId="{60BC9B9E-C828-F442-A254-AC2EA87D1190}" srcId="{AEA413C7-062D-4C45-9468-78ED4A1A9B3C}" destId="{22FD7111-E62A-0D4A-BB46-4F90952A3248}" srcOrd="2" destOrd="0" parTransId="{9938E916-294E-4D47-AF53-7848869B44EB}" sibTransId="{9D322B82-952B-704A-B427-9CD9F7D7897E}"/>
    <dgm:cxn modelId="{9BB885AC-615A-2949-B3DE-71F9F9630B87}" srcId="{30DDEF5C-C749-6E47-9A6D-3E1E1EAD44D7}" destId="{51D7C826-A6CF-5B40-B083-5578A566F8D6}" srcOrd="0" destOrd="0" parTransId="{A5A160CD-3BFE-CD48-8506-6A19C7B290C6}" sibTransId="{95A7B699-613C-A74D-96F4-DA2551115CE0}"/>
    <dgm:cxn modelId="{F955910E-B541-6D43-A777-A01FFFCC601B}" type="presOf" srcId="{545C882F-36EB-5F4C-BE1C-B7E2F0E27DA4}" destId="{F75FDA18-53F6-0B4D-A233-0B7C6187832C}" srcOrd="0" destOrd="2" presId="urn:microsoft.com/office/officeart/2005/8/layout/default"/>
    <dgm:cxn modelId="{B2BCAACB-C1A5-ED47-9740-04524EA6CCB5}" type="presOf" srcId="{51D7C826-A6CF-5B40-B083-5578A566F8D6}" destId="{CA3EB132-C889-A14B-908F-70730CBC6B11}" srcOrd="0" destOrd="1" presId="urn:microsoft.com/office/officeart/2005/8/layout/default"/>
    <dgm:cxn modelId="{2BFB3107-EEAA-854F-BF58-4986221E91E2}" type="presOf" srcId="{4DEA1FA3-0349-184A-921A-E2E172CECEBC}" destId="{CA3EB132-C889-A14B-908F-70730CBC6B11}" srcOrd="0" destOrd="2" presId="urn:microsoft.com/office/officeart/2005/8/layout/default"/>
    <dgm:cxn modelId="{D86CB3A1-F628-954F-89AC-03EADD9B208B}" type="presOf" srcId="{22FD7111-E62A-0D4A-BB46-4F90952A3248}" destId="{06391EB1-6DE4-D548-A1E5-7F2F63C4B2FF}" srcOrd="0" destOrd="0" presId="urn:microsoft.com/office/officeart/2005/8/layout/default"/>
    <dgm:cxn modelId="{BA9A8171-4E2B-7346-9BE6-1307A49CFB34}" srcId="{AEA413C7-062D-4C45-9468-78ED4A1A9B3C}" destId="{30DDEF5C-C749-6E47-9A6D-3E1E1EAD44D7}" srcOrd="0" destOrd="0" parTransId="{83AF3D65-40D9-2842-B5E9-2C4A52B08405}" sibTransId="{F58BB319-D7BE-9B43-A7E7-7F8605FF90C8}"/>
    <dgm:cxn modelId="{30F605C8-FBA6-CD45-B6FA-B945F018DA94}" type="presOf" srcId="{5C4BF8FE-3805-174D-9090-491E687531F8}" destId="{06391EB1-6DE4-D548-A1E5-7F2F63C4B2FF}" srcOrd="0" destOrd="1" presId="urn:microsoft.com/office/officeart/2005/8/layout/default"/>
    <dgm:cxn modelId="{C83B3BA6-6098-854F-BBC1-4C9C3A3ACF52}" srcId="{38D5A77A-41C2-B84E-B6F4-4BF6BAEBB22C}" destId="{D55FF036-99B7-E14B-A4A6-08660A59381D}" srcOrd="0" destOrd="0" parTransId="{6B93D59D-8D2C-0649-9EE9-8A935F689327}" sibTransId="{4744F54A-BCD8-D042-98D6-1F764ED3E0EB}"/>
    <dgm:cxn modelId="{2E1C31C9-CED4-124F-BA82-5183B3E8A294}" srcId="{22FD7111-E62A-0D4A-BB46-4F90952A3248}" destId="{5C4BF8FE-3805-174D-9090-491E687531F8}" srcOrd="0" destOrd="0" parTransId="{8CB4CBBE-9122-7344-8193-B47E567D8204}" sibTransId="{96C46FE3-B591-9D42-8EC4-592436DD94AC}"/>
    <dgm:cxn modelId="{50A96A72-9060-CB4F-B3A5-02CDA6E3668D}" type="presOf" srcId="{30DDEF5C-C749-6E47-9A6D-3E1E1EAD44D7}" destId="{CA3EB132-C889-A14B-908F-70730CBC6B11}" srcOrd="0" destOrd="0" presId="urn:microsoft.com/office/officeart/2005/8/layout/default"/>
    <dgm:cxn modelId="{6871F5A3-8FB0-EB40-BC16-C7F6998FD777}" type="presOf" srcId="{AEA413C7-062D-4C45-9468-78ED4A1A9B3C}" destId="{472E2EE8-CAAB-794F-AEEC-BFA04FBBCEA2}" srcOrd="0" destOrd="0" presId="urn:microsoft.com/office/officeart/2005/8/layout/default"/>
    <dgm:cxn modelId="{E3219399-9E44-0D4B-B9C6-CC7147DF5ED9}" srcId="{B959E58A-D132-0B47-90B1-89859C502B7D}" destId="{56D4198D-DD0A-DA4A-BDB6-3705C5F5C206}" srcOrd="0" destOrd="0" parTransId="{650D2CB3-E6B1-B245-A08F-03CC7EBC38C2}" sibTransId="{BCD2893F-568C-B945-9557-565DC8E9EAE6}"/>
    <dgm:cxn modelId="{4668C6B6-22A1-8840-B7EC-B010AB070BA0}" srcId="{B959E58A-D132-0B47-90B1-89859C502B7D}" destId="{545C882F-36EB-5F4C-BE1C-B7E2F0E27DA4}" srcOrd="1" destOrd="0" parTransId="{625B659E-A517-7C4F-831D-58ED96DA0EE6}" sibTransId="{25D5CF48-1F4D-BA45-8134-FB61A5DC2AEE}"/>
    <dgm:cxn modelId="{415D08C5-7340-334E-89F2-F6BF8A73FAE4}" type="presOf" srcId="{38D5A77A-41C2-B84E-B6F4-4BF6BAEBB22C}" destId="{7CD03E37-3E0D-4343-AF40-76C747325F8F}" srcOrd="0" destOrd="0" presId="urn:microsoft.com/office/officeart/2005/8/layout/default"/>
    <dgm:cxn modelId="{148B1AF8-B544-8248-A9F8-7C7106D4D60D}" srcId="{38D5A77A-41C2-B84E-B6F4-4BF6BAEBB22C}" destId="{4A9D1011-3EC4-EA4E-A222-0DFC034652C6}" srcOrd="1" destOrd="0" parTransId="{BABB34EA-568B-CC48-AD4F-D081AAF262CA}" sibTransId="{F6639BCF-EBDF-CB47-B896-98523C1E177F}"/>
    <dgm:cxn modelId="{80086875-AE59-324F-9E93-48835EA57A08}" type="presOf" srcId="{D55FF036-99B7-E14B-A4A6-08660A59381D}" destId="{7CD03E37-3E0D-4343-AF40-76C747325F8F}" srcOrd="0" destOrd="1" presId="urn:microsoft.com/office/officeart/2005/8/layout/default"/>
    <dgm:cxn modelId="{F37FC76B-30F5-B948-B21F-42A026D3B891}" srcId="{30DDEF5C-C749-6E47-9A6D-3E1E1EAD44D7}" destId="{4DEA1FA3-0349-184A-921A-E2E172CECEBC}" srcOrd="1" destOrd="0" parTransId="{67929C43-2003-EA4C-BA7E-939399BEB28C}" sibTransId="{28625B15-CE57-B54B-8614-62B9E64A0A63}"/>
    <dgm:cxn modelId="{22FB694C-714F-6B41-8942-80668B38532C}" type="presOf" srcId="{4A9D1011-3EC4-EA4E-A222-0DFC034652C6}" destId="{7CD03E37-3E0D-4343-AF40-76C747325F8F}" srcOrd="0" destOrd="2" presId="urn:microsoft.com/office/officeart/2005/8/layout/default"/>
    <dgm:cxn modelId="{0ECC9F7F-D071-254E-8BF0-D61E3CC0F0E9}" srcId="{AEA413C7-062D-4C45-9468-78ED4A1A9B3C}" destId="{38D5A77A-41C2-B84E-B6F4-4BF6BAEBB22C}" srcOrd="1" destOrd="0" parTransId="{042D6C75-22DC-D541-8923-2B07A35BE05E}" sibTransId="{4E5D9090-272F-3A4D-B853-69DFF3D05AAB}"/>
    <dgm:cxn modelId="{D2E14FCC-75C2-1D4A-A911-4018B668D4C7}" srcId="{AEA413C7-062D-4C45-9468-78ED4A1A9B3C}" destId="{B959E58A-D132-0B47-90B1-89859C502B7D}" srcOrd="3" destOrd="0" parTransId="{F126DE8F-39A3-364F-B065-7BDC8D34F976}" sibTransId="{5604F0F0-BB63-7941-BC3E-2770C16490A2}"/>
    <dgm:cxn modelId="{499A27E2-5B80-0C40-9F35-7670DBCF2CE9}" type="presParOf" srcId="{472E2EE8-CAAB-794F-AEEC-BFA04FBBCEA2}" destId="{CA3EB132-C889-A14B-908F-70730CBC6B11}" srcOrd="0" destOrd="0" presId="urn:microsoft.com/office/officeart/2005/8/layout/default"/>
    <dgm:cxn modelId="{9616D4CB-BAF8-2D4B-B7DC-66D3482955AE}" type="presParOf" srcId="{472E2EE8-CAAB-794F-AEEC-BFA04FBBCEA2}" destId="{E138D6E3-C7D2-4542-99C0-406F1F970182}" srcOrd="1" destOrd="0" presId="urn:microsoft.com/office/officeart/2005/8/layout/default"/>
    <dgm:cxn modelId="{22646861-6D52-EB46-A1DB-5F1B1B9CE9EF}" type="presParOf" srcId="{472E2EE8-CAAB-794F-AEEC-BFA04FBBCEA2}" destId="{7CD03E37-3E0D-4343-AF40-76C747325F8F}" srcOrd="2" destOrd="0" presId="urn:microsoft.com/office/officeart/2005/8/layout/default"/>
    <dgm:cxn modelId="{DC4DD4AC-5EB2-5D45-8B1C-2B02C8396AD3}" type="presParOf" srcId="{472E2EE8-CAAB-794F-AEEC-BFA04FBBCEA2}" destId="{19F51479-EAF2-6F4B-B282-816E9323A4CC}" srcOrd="3" destOrd="0" presId="urn:microsoft.com/office/officeart/2005/8/layout/default"/>
    <dgm:cxn modelId="{D745C408-6679-C24C-A420-87C1F99460A1}" type="presParOf" srcId="{472E2EE8-CAAB-794F-AEEC-BFA04FBBCEA2}" destId="{06391EB1-6DE4-D548-A1E5-7F2F63C4B2FF}" srcOrd="4" destOrd="0" presId="urn:microsoft.com/office/officeart/2005/8/layout/default"/>
    <dgm:cxn modelId="{E8CBBC7B-DE96-6D42-B8F9-B1E1D344BD82}" type="presParOf" srcId="{472E2EE8-CAAB-794F-AEEC-BFA04FBBCEA2}" destId="{5AF18D37-C4A1-E044-888C-EE1E5673727E}" srcOrd="5" destOrd="0" presId="urn:microsoft.com/office/officeart/2005/8/layout/default"/>
    <dgm:cxn modelId="{69EFA583-3197-B741-A5EE-2B89FCEB8946}" type="presParOf" srcId="{472E2EE8-CAAB-794F-AEEC-BFA04FBBCEA2}" destId="{F75FDA18-53F6-0B4D-A233-0B7C618783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BB9AB-3D48-5147-BB9B-FE5B81B1E8E3}">
      <dsp:nvSpPr>
        <dsp:cNvPr id="0" name=""/>
        <dsp:cNvSpPr/>
      </dsp:nvSpPr>
      <dsp:spPr>
        <a:xfrm>
          <a:off x="3197" y="409510"/>
          <a:ext cx="1922588" cy="75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Graduate education</a:t>
          </a:r>
          <a:endParaRPr lang="en-US" sz="2100" kern="1200" dirty="0"/>
        </a:p>
      </dsp:txBody>
      <dsp:txXfrm>
        <a:off x="3197" y="409510"/>
        <a:ext cx="1922588" cy="753638"/>
      </dsp:txXfrm>
    </dsp:sp>
    <dsp:sp modelId="{AC66C5FA-517F-E849-81A7-1E3D95174114}">
      <dsp:nvSpPr>
        <dsp:cNvPr id="0" name=""/>
        <dsp:cNvSpPr/>
      </dsp:nvSpPr>
      <dsp:spPr>
        <a:xfrm>
          <a:off x="3197" y="1163148"/>
          <a:ext cx="1922588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European quality MA </a:t>
          </a:r>
          <a:r>
            <a:rPr lang="en-US" sz="1600" kern="1200" dirty="0" err="1" smtClean="0"/>
            <a:t>programme</a:t>
          </a:r>
          <a:r>
            <a:rPr lang="en-US" sz="1600" kern="1200" dirty="0" smtClean="0"/>
            <a:t> in Central Asia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 in Politics and Security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 in Economic Governance and Development</a:t>
          </a:r>
          <a:endParaRPr lang="en-US" sz="1600" kern="1200" dirty="0"/>
        </a:p>
      </dsp:txBody>
      <dsp:txXfrm>
        <a:off x="3197" y="1163148"/>
        <a:ext cx="1922588" cy="2999341"/>
      </dsp:txXfrm>
    </dsp:sp>
    <dsp:sp modelId="{94B3D4C1-3D60-1644-9718-34C5CF5C76DE}">
      <dsp:nvSpPr>
        <dsp:cNvPr id="0" name=""/>
        <dsp:cNvSpPr/>
      </dsp:nvSpPr>
      <dsp:spPr>
        <a:xfrm>
          <a:off x="2194948" y="409510"/>
          <a:ext cx="1922588" cy="75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Professional trainings</a:t>
          </a:r>
          <a:endParaRPr lang="en-US" sz="2100" kern="1200" dirty="0"/>
        </a:p>
      </dsp:txBody>
      <dsp:txXfrm>
        <a:off x="2194948" y="409510"/>
        <a:ext cx="1922588" cy="753638"/>
      </dsp:txXfrm>
    </dsp:sp>
    <dsp:sp modelId="{6D1487C1-9818-1242-80CA-F398C3BF4C80}">
      <dsp:nvSpPr>
        <dsp:cNvPr id="0" name=""/>
        <dsp:cNvSpPr/>
      </dsp:nvSpPr>
      <dsp:spPr>
        <a:xfrm>
          <a:off x="2194948" y="1163148"/>
          <a:ext cx="1922588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Build-up knowledge and skills of young professionals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Contribute to quality of policy-makers and civil society</a:t>
          </a:r>
          <a:endParaRPr lang="en-US" sz="1600" kern="1200" dirty="0"/>
        </a:p>
      </dsp:txBody>
      <dsp:txXfrm>
        <a:off x="2194948" y="1163148"/>
        <a:ext cx="1922588" cy="2999341"/>
      </dsp:txXfrm>
    </dsp:sp>
    <dsp:sp modelId="{F243964A-F504-9E45-BAB7-68C66ED236B6}">
      <dsp:nvSpPr>
        <dsp:cNvPr id="0" name=""/>
        <dsp:cNvSpPr/>
      </dsp:nvSpPr>
      <dsp:spPr>
        <a:xfrm>
          <a:off x="4386700" y="409510"/>
          <a:ext cx="1922588" cy="75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Dialogue on security </a:t>
          </a:r>
          <a:endParaRPr lang="en-US" sz="2100" kern="1200" dirty="0"/>
        </a:p>
      </dsp:txBody>
      <dsp:txXfrm>
        <a:off x="4386700" y="409510"/>
        <a:ext cx="1922588" cy="753638"/>
      </dsp:txXfrm>
    </dsp:sp>
    <dsp:sp modelId="{6C54A0A4-6626-2C41-BB9B-3E838272F000}">
      <dsp:nvSpPr>
        <dsp:cNvPr id="0" name=""/>
        <dsp:cNvSpPr/>
      </dsp:nvSpPr>
      <dsp:spPr>
        <a:xfrm>
          <a:off x="4386700" y="1163148"/>
          <a:ext cx="1922588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Encourage and promote dialogue on themes of comprehensive security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forum for both academic and policy discussions</a:t>
          </a:r>
          <a:endParaRPr lang="en-US" sz="1600" kern="1200" dirty="0"/>
        </a:p>
      </dsp:txBody>
      <dsp:txXfrm>
        <a:off x="4386700" y="1163148"/>
        <a:ext cx="1922588" cy="2999341"/>
      </dsp:txXfrm>
    </dsp:sp>
    <dsp:sp modelId="{4EE622AE-9BCE-DF47-B1AE-924572FCBC6D}">
      <dsp:nvSpPr>
        <dsp:cNvPr id="0" name=""/>
        <dsp:cNvSpPr/>
      </dsp:nvSpPr>
      <dsp:spPr>
        <a:xfrm>
          <a:off x="6578451" y="409510"/>
          <a:ext cx="1922588" cy="75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Research and publications</a:t>
          </a:r>
          <a:endParaRPr lang="en-US" sz="2100" kern="1200" dirty="0"/>
        </a:p>
      </dsp:txBody>
      <dsp:txXfrm>
        <a:off x="6578451" y="409510"/>
        <a:ext cx="1922588" cy="753638"/>
      </dsp:txXfrm>
    </dsp:sp>
    <dsp:sp modelId="{466BD908-790B-1E4A-B964-D083EC1F1348}">
      <dsp:nvSpPr>
        <dsp:cNvPr id="0" name=""/>
        <dsp:cNvSpPr/>
      </dsp:nvSpPr>
      <dsp:spPr>
        <a:xfrm>
          <a:off x="6578451" y="1163148"/>
          <a:ext cx="1922588" cy="29993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Publish and publicize research and analysis outputs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critical analysis of history, politics and security </a:t>
          </a:r>
          <a:endParaRPr lang="en-US" sz="16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6578451" y="1163148"/>
        <a:ext cx="1922588" cy="2999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A8603-601E-2B4C-BE1F-F1FC7C5F177D}">
      <dsp:nvSpPr>
        <dsp:cNvPr id="0" name=""/>
        <dsp:cNvSpPr/>
      </dsp:nvSpPr>
      <dsp:spPr>
        <a:xfrm>
          <a:off x="2776083" y="2486678"/>
          <a:ext cx="2858803" cy="2085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 Towards stronger OSCE Academy</a:t>
          </a:r>
          <a:endParaRPr lang="en-US" sz="2600" kern="1200" dirty="0">
            <a:solidFill>
              <a:srgbClr val="000000"/>
            </a:solidFill>
          </a:endParaRPr>
        </a:p>
      </dsp:txBody>
      <dsp:txXfrm>
        <a:off x="3194745" y="2792061"/>
        <a:ext cx="2021479" cy="1474521"/>
      </dsp:txXfrm>
    </dsp:sp>
    <dsp:sp modelId="{F5C90F82-07C7-F94C-8C61-7F6D8179133D}">
      <dsp:nvSpPr>
        <dsp:cNvPr id="0" name=""/>
        <dsp:cNvSpPr/>
      </dsp:nvSpPr>
      <dsp:spPr>
        <a:xfrm rot="12621504">
          <a:off x="1434002" y="2103169"/>
          <a:ext cx="1687887" cy="59430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78F8F8-48EF-BE48-9AA5-953125CE3D89}">
      <dsp:nvSpPr>
        <dsp:cNvPr id="0" name=""/>
        <dsp:cNvSpPr/>
      </dsp:nvSpPr>
      <dsp:spPr>
        <a:xfrm>
          <a:off x="261147" y="1181377"/>
          <a:ext cx="2577152" cy="1584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More public talks and lectures hosted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307565" y="1227795"/>
        <a:ext cx="2484316" cy="1491982"/>
      </dsp:txXfrm>
    </dsp:sp>
    <dsp:sp modelId="{A0E2AF86-FD95-6E49-B9F3-2C8B0015D0ED}">
      <dsp:nvSpPr>
        <dsp:cNvPr id="0" name=""/>
        <dsp:cNvSpPr/>
      </dsp:nvSpPr>
      <dsp:spPr>
        <a:xfrm rot="16200000">
          <a:off x="3404958" y="1295815"/>
          <a:ext cx="1601052" cy="59430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6B94EB-8C87-0C4A-9FFA-B32CB1CBF40E}">
      <dsp:nvSpPr>
        <dsp:cNvPr id="0" name=""/>
        <dsp:cNvSpPr/>
      </dsp:nvSpPr>
      <dsp:spPr>
        <a:xfrm>
          <a:off x="3214973" y="33"/>
          <a:ext cx="1981023" cy="1584818"/>
        </a:xfrm>
        <a:prstGeom prst="roundRect">
          <a:avLst>
            <a:gd name="adj" fmla="val 10000"/>
          </a:avLst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More applications to MA </a:t>
          </a:r>
          <a:r>
            <a:rPr lang="en-US" sz="2500" kern="1200" dirty="0" err="1" smtClean="0">
              <a:solidFill>
                <a:srgbClr val="000000"/>
              </a:solidFill>
            </a:rPr>
            <a:t>programmes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3261391" y="46451"/>
        <a:ext cx="1888187" cy="1491982"/>
      </dsp:txXfrm>
    </dsp:sp>
    <dsp:sp modelId="{A0A9F210-5E90-BC49-9906-1DD5BBE41539}">
      <dsp:nvSpPr>
        <dsp:cNvPr id="0" name=""/>
        <dsp:cNvSpPr/>
      </dsp:nvSpPr>
      <dsp:spPr>
        <a:xfrm rot="19772844">
          <a:off x="5286288" y="2094936"/>
          <a:ext cx="1706983" cy="59430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19085A-AE13-AD46-81A6-9A37EE8AAF52}">
      <dsp:nvSpPr>
        <dsp:cNvPr id="0" name=""/>
        <dsp:cNvSpPr/>
      </dsp:nvSpPr>
      <dsp:spPr>
        <a:xfrm>
          <a:off x="5494005" y="1167109"/>
          <a:ext cx="2763051" cy="1584818"/>
        </a:xfrm>
        <a:prstGeom prst="roundRect">
          <a:avLst>
            <a:gd name="adj" fmla="val 10000"/>
          </a:avLst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000000"/>
              </a:solidFill>
            </a:rPr>
            <a:t>More policy </a:t>
          </a:r>
          <a:r>
            <a:rPr lang="en-US" sz="2500" kern="1200" dirty="0" smtClean="0">
              <a:solidFill>
                <a:srgbClr val="000000"/>
              </a:solidFill>
            </a:rPr>
            <a:t>briefs published</a:t>
          </a:r>
          <a:endParaRPr lang="en-US" sz="2500" kern="1200" dirty="0">
            <a:solidFill>
              <a:srgbClr val="000000"/>
            </a:solidFill>
          </a:endParaRPr>
        </a:p>
      </dsp:txBody>
      <dsp:txXfrm>
        <a:off x="5540423" y="1213527"/>
        <a:ext cx="2670215" cy="149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05020-92DB-D94C-8664-13A771DC4FE8}">
      <dsp:nvSpPr>
        <dsp:cNvPr id="0" name=""/>
        <dsp:cNvSpPr/>
      </dsp:nvSpPr>
      <dsp:spPr>
        <a:xfrm>
          <a:off x="2645564" y="1017984"/>
          <a:ext cx="3103493" cy="253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Key challenges</a:t>
          </a:r>
          <a:endParaRPr lang="en-US" sz="3600" kern="1200" dirty="0"/>
        </a:p>
      </dsp:txBody>
      <dsp:txXfrm>
        <a:off x="3100060" y="1389377"/>
        <a:ext cx="2194501" cy="1793245"/>
      </dsp:txXfrm>
    </dsp:sp>
    <dsp:sp modelId="{F841CD8D-A8C5-C944-911F-205C515D5C12}">
      <dsp:nvSpPr>
        <dsp:cNvPr id="0" name=""/>
        <dsp:cNvSpPr/>
      </dsp:nvSpPr>
      <dsp:spPr>
        <a:xfrm>
          <a:off x="779562" y="228292"/>
          <a:ext cx="2516732" cy="1268015"/>
        </a:xfrm>
        <a:prstGeom prst="ellipse">
          <a:avLst/>
        </a:prstGeom>
        <a:solidFill>
          <a:schemeClr val="accent4">
            <a:alpha val="50000"/>
            <a:hueOff val="-679667"/>
            <a:satOff val="-1057"/>
            <a:lumOff val="5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Outreach in some parts of Central Asia </a:t>
          </a:r>
          <a:endParaRPr lang="en-US" sz="1900" kern="1200" dirty="0"/>
        </a:p>
      </dsp:txBody>
      <dsp:txXfrm>
        <a:off x="1148129" y="413988"/>
        <a:ext cx="1779598" cy="896623"/>
      </dsp:txXfrm>
    </dsp:sp>
    <dsp:sp modelId="{EAC681C0-EDCE-0749-B2C3-3141835813A3}">
      <dsp:nvSpPr>
        <dsp:cNvPr id="0" name=""/>
        <dsp:cNvSpPr/>
      </dsp:nvSpPr>
      <dsp:spPr>
        <a:xfrm>
          <a:off x="5489986" y="382063"/>
          <a:ext cx="2687115" cy="1268015"/>
        </a:xfrm>
        <a:prstGeom prst="ellipse">
          <a:avLst/>
        </a:prstGeom>
        <a:solidFill>
          <a:schemeClr val="accent4">
            <a:alpha val="50000"/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Afghanistan research </a:t>
          </a:r>
          <a:r>
            <a:rPr lang="en-US" sz="1900" kern="1200" dirty="0" err="1" smtClean="0"/>
            <a:t>centre</a:t>
          </a:r>
          <a:r>
            <a:rPr lang="en-US" sz="1900" kern="1200" dirty="0" smtClean="0"/>
            <a:t> to be revisited</a:t>
          </a:r>
          <a:endParaRPr lang="en-US" sz="1900" kern="1200" dirty="0"/>
        </a:p>
      </dsp:txBody>
      <dsp:txXfrm>
        <a:off x="5883505" y="567759"/>
        <a:ext cx="1900077" cy="896623"/>
      </dsp:txXfrm>
    </dsp:sp>
    <dsp:sp modelId="{AB112A89-17E6-BA49-B90C-0726B42724CB}">
      <dsp:nvSpPr>
        <dsp:cNvPr id="0" name=""/>
        <dsp:cNvSpPr/>
      </dsp:nvSpPr>
      <dsp:spPr>
        <a:xfrm>
          <a:off x="5017270" y="3047148"/>
          <a:ext cx="2415962" cy="1268015"/>
        </a:xfrm>
        <a:prstGeom prst="ellipse">
          <a:avLst/>
        </a:prstGeom>
        <a:solidFill>
          <a:schemeClr val="accent4">
            <a:alpha val="50000"/>
            <a:hueOff val="-2039000"/>
            <a:satOff val="-3171"/>
            <a:lumOff val="16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Financial sustainability </a:t>
          </a:r>
          <a:endParaRPr lang="en-US" sz="1900" kern="1200" dirty="0"/>
        </a:p>
      </dsp:txBody>
      <dsp:txXfrm>
        <a:off x="5371079" y="3232844"/>
        <a:ext cx="1708344" cy="896623"/>
      </dsp:txXfrm>
    </dsp:sp>
    <dsp:sp modelId="{C7401712-E5C4-AF4F-A83A-E6A819C2C716}">
      <dsp:nvSpPr>
        <dsp:cNvPr id="0" name=""/>
        <dsp:cNvSpPr/>
      </dsp:nvSpPr>
      <dsp:spPr>
        <a:xfrm>
          <a:off x="330449" y="2614808"/>
          <a:ext cx="2468522" cy="1268015"/>
        </a:xfrm>
        <a:prstGeom prst="ellipse">
          <a:avLst/>
        </a:prstGeom>
        <a:solidFill>
          <a:schemeClr val="accent4">
            <a:alpha val="50000"/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</a:t>
          </a:r>
          <a:r>
            <a:rPr lang="en-US" sz="1900" kern="1200" dirty="0" err="1" smtClean="0"/>
            <a:t>MoU</a:t>
          </a:r>
          <a:r>
            <a:rPr lang="en-US" sz="1900" kern="1200" dirty="0" smtClean="0"/>
            <a:t> </a:t>
          </a:r>
          <a:r>
            <a:rPr lang="en-US" sz="1900" kern="1200" dirty="0" smtClean="0"/>
            <a:t>with </a:t>
          </a:r>
          <a:r>
            <a:rPr lang="en-US" sz="1900" kern="1200" dirty="0" smtClean="0"/>
            <a:t>the host state to be prolonged</a:t>
          </a:r>
          <a:endParaRPr lang="en-US" sz="1900" kern="1200" dirty="0"/>
        </a:p>
      </dsp:txBody>
      <dsp:txXfrm>
        <a:off x="691956" y="2800504"/>
        <a:ext cx="1745508" cy="896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8BAE3-C39C-7B4A-A57F-C6ACF748CA87}">
      <dsp:nvSpPr>
        <dsp:cNvPr id="0" name=""/>
        <dsp:cNvSpPr/>
      </dsp:nvSpPr>
      <dsp:spPr>
        <a:xfrm>
          <a:off x="597931" y="2232"/>
          <a:ext cx="2283767" cy="13702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OSCE Secretariat</a:t>
          </a:r>
          <a:endParaRPr lang="en-US" sz="2100" kern="1200" dirty="0"/>
        </a:p>
      </dsp:txBody>
      <dsp:txXfrm>
        <a:off x="597931" y="2232"/>
        <a:ext cx="2283767" cy="1370260"/>
      </dsp:txXfrm>
    </dsp:sp>
    <dsp:sp modelId="{A0212C75-8268-FE41-A32C-37086183A3BC}">
      <dsp:nvSpPr>
        <dsp:cNvPr id="0" name=""/>
        <dsp:cNvSpPr/>
      </dsp:nvSpPr>
      <dsp:spPr>
        <a:xfrm>
          <a:off x="3110076" y="2232"/>
          <a:ext cx="2283767" cy="1370260"/>
        </a:xfrm>
        <a:prstGeom prst="rect">
          <a:avLst/>
        </a:prstGeom>
        <a:solidFill>
          <a:schemeClr val="accent3">
            <a:hueOff val="-1145389"/>
            <a:satOff val="-9728"/>
            <a:lumOff val="3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1145389"/>
              <a:satOff val="-9728"/>
              <a:lumOff val="32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Geneva Centre for Security Policy</a:t>
          </a:r>
          <a:endParaRPr lang="en-US" sz="2100" kern="1200" dirty="0"/>
        </a:p>
      </dsp:txBody>
      <dsp:txXfrm>
        <a:off x="3110076" y="2232"/>
        <a:ext cx="2283767" cy="1370260"/>
      </dsp:txXfrm>
    </dsp:sp>
    <dsp:sp modelId="{200E2548-503A-664C-BD3A-1975AE080E76}">
      <dsp:nvSpPr>
        <dsp:cNvPr id="0" name=""/>
        <dsp:cNvSpPr/>
      </dsp:nvSpPr>
      <dsp:spPr>
        <a:xfrm>
          <a:off x="5622220" y="2232"/>
          <a:ext cx="2283767" cy="1370260"/>
        </a:xfrm>
        <a:prstGeom prst="rect">
          <a:avLst/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2290779"/>
              <a:satOff val="-19457"/>
              <a:lumOff val="6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Norwegian Institute of International Affairs, Oslo</a:t>
          </a:r>
          <a:endParaRPr lang="en-US" sz="2100" kern="1200" dirty="0"/>
        </a:p>
      </dsp:txBody>
      <dsp:txXfrm>
        <a:off x="5622220" y="2232"/>
        <a:ext cx="2283767" cy="1370260"/>
      </dsp:txXfrm>
    </dsp:sp>
    <dsp:sp modelId="{92FAFEB0-9908-6448-A42F-5BD082367056}">
      <dsp:nvSpPr>
        <dsp:cNvPr id="0" name=""/>
        <dsp:cNvSpPr/>
      </dsp:nvSpPr>
      <dsp:spPr>
        <a:xfrm>
          <a:off x="597931" y="1600869"/>
          <a:ext cx="2283767" cy="1370260"/>
        </a:xfrm>
        <a:prstGeom prst="rect">
          <a:avLst/>
        </a:prstGeom>
        <a:solidFill>
          <a:schemeClr val="accent3">
            <a:hueOff val="-3436168"/>
            <a:satOff val="-29185"/>
            <a:lumOff val="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3436168"/>
              <a:satOff val="-29185"/>
              <a:lumOff val="9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Office of HCNM, the Hague</a:t>
          </a:r>
          <a:endParaRPr lang="en-US" sz="2100" kern="1200" dirty="0"/>
        </a:p>
      </dsp:txBody>
      <dsp:txXfrm>
        <a:off x="597931" y="1600869"/>
        <a:ext cx="2283767" cy="1370260"/>
      </dsp:txXfrm>
    </dsp:sp>
    <dsp:sp modelId="{EEE48D8C-F0AA-B240-91C2-708DA053D648}">
      <dsp:nvSpPr>
        <dsp:cNvPr id="0" name=""/>
        <dsp:cNvSpPr/>
      </dsp:nvSpPr>
      <dsp:spPr>
        <a:xfrm>
          <a:off x="3110076" y="1600869"/>
          <a:ext cx="2283767" cy="1370260"/>
        </a:xfrm>
        <a:prstGeom prst="rect">
          <a:avLst/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581557"/>
              <a:satOff val="-38914"/>
              <a:lumOff val="13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Norwegian Helsinki Committee, Oslo</a:t>
          </a:r>
          <a:endParaRPr lang="en-US" sz="2100" kern="1200" dirty="0"/>
        </a:p>
      </dsp:txBody>
      <dsp:txXfrm>
        <a:off x="3110076" y="1600869"/>
        <a:ext cx="2283767" cy="1370260"/>
      </dsp:txXfrm>
    </dsp:sp>
    <dsp:sp modelId="{2D54C4D1-224D-0A4A-A9DA-6D8E4F901DF5}">
      <dsp:nvSpPr>
        <dsp:cNvPr id="0" name=""/>
        <dsp:cNvSpPr/>
      </dsp:nvSpPr>
      <dsp:spPr>
        <a:xfrm>
          <a:off x="5622220" y="1600869"/>
          <a:ext cx="2283767" cy="1370260"/>
        </a:xfrm>
        <a:prstGeom prst="rect">
          <a:avLst/>
        </a:prstGeom>
        <a:solidFill>
          <a:schemeClr val="accent3">
            <a:hueOff val="-5726946"/>
            <a:satOff val="-48642"/>
            <a:lumOff val="16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5726946"/>
              <a:satOff val="-48642"/>
              <a:lumOff val="162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PIR-Center, Moscow </a:t>
          </a:r>
          <a:endParaRPr lang="en-US" sz="2100" kern="1200" dirty="0"/>
        </a:p>
      </dsp:txBody>
      <dsp:txXfrm>
        <a:off x="5622220" y="1600869"/>
        <a:ext cx="2283767" cy="1370260"/>
      </dsp:txXfrm>
    </dsp:sp>
    <dsp:sp modelId="{AA9FCA05-D53E-204E-8AD8-7D051EC9E3F9}">
      <dsp:nvSpPr>
        <dsp:cNvPr id="0" name=""/>
        <dsp:cNvSpPr/>
      </dsp:nvSpPr>
      <dsp:spPr>
        <a:xfrm>
          <a:off x="3110076" y="3199507"/>
          <a:ext cx="2283767" cy="1370260"/>
        </a:xfrm>
        <a:prstGeom prst="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6872335"/>
              <a:satOff val="-58371"/>
              <a:lumOff val="19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Transitions Online, Prague</a:t>
          </a:r>
          <a:endParaRPr lang="en-US" sz="2100" kern="1200" dirty="0"/>
        </a:p>
      </dsp:txBody>
      <dsp:txXfrm>
        <a:off x="3110076" y="3199507"/>
        <a:ext cx="2283767" cy="1370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0782B-D162-8547-83A8-7D9106EC1AAF}">
      <dsp:nvSpPr>
        <dsp:cNvPr id="0" name=""/>
        <dsp:cNvSpPr/>
      </dsp:nvSpPr>
      <dsp:spPr>
        <a:xfrm>
          <a:off x="1038" y="160539"/>
          <a:ext cx="2429098" cy="12145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Central Asian School of Journalism</a:t>
          </a:r>
          <a:endParaRPr lang="en-US" sz="2600" kern="1200" dirty="0"/>
        </a:p>
      </dsp:txBody>
      <dsp:txXfrm>
        <a:off x="36611" y="196112"/>
        <a:ext cx="2357952" cy="1143403"/>
      </dsp:txXfrm>
    </dsp:sp>
    <dsp:sp modelId="{627157EB-0C66-C04E-AA8A-AC51122C8766}">
      <dsp:nvSpPr>
        <dsp:cNvPr id="0" name=""/>
        <dsp:cNvSpPr/>
      </dsp:nvSpPr>
      <dsp:spPr>
        <a:xfrm>
          <a:off x="243947" y="1375088"/>
          <a:ext cx="242909" cy="91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911"/>
              </a:lnTo>
              <a:lnTo>
                <a:pt x="242909" y="91091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EB5F0-434A-BA4C-9B72-F40A60FB3995}">
      <dsp:nvSpPr>
        <dsp:cNvPr id="0" name=""/>
        <dsp:cNvSpPr/>
      </dsp:nvSpPr>
      <dsp:spPr>
        <a:xfrm>
          <a:off x="486857" y="1678725"/>
          <a:ext cx="1943278" cy="12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Supported by Finland and Deutsche </a:t>
          </a:r>
          <a:r>
            <a:rPr lang="en-US" sz="1800" kern="1200" dirty="0" err="1" smtClean="0"/>
            <a:t>Welle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Akademie</a:t>
          </a:r>
          <a:endParaRPr lang="en-US" sz="1800" kern="1200" dirty="0"/>
        </a:p>
      </dsp:txBody>
      <dsp:txXfrm>
        <a:off x="522430" y="1714298"/>
        <a:ext cx="1872132" cy="1143403"/>
      </dsp:txXfrm>
    </dsp:sp>
    <dsp:sp modelId="{7B253F01-2738-E24E-A0EC-387D28CF15AD}">
      <dsp:nvSpPr>
        <dsp:cNvPr id="0" name=""/>
        <dsp:cNvSpPr/>
      </dsp:nvSpPr>
      <dsp:spPr>
        <a:xfrm>
          <a:off x="243947" y="1375088"/>
          <a:ext cx="242909" cy="2429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098"/>
              </a:lnTo>
              <a:lnTo>
                <a:pt x="242909" y="242909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D5B5E-E045-084C-A66F-2ECED7881FE5}">
      <dsp:nvSpPr>
        <dsp:cNvPr id="0" name=""/>
        <dsp:cNvSpPr/>
      </dsp:nvSpPr>
      <dsp:spPr>
        <a:xfrm>
          <a:off x="486857" y="3196911"/>
          <a:ext cx="1943278" cy="12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10-week Summer School, </a:t>
          </a:r>
          <a:r>
            <a:rPr lang="en-US" sz="1800" kern="1200" dirty="0" err="1" smtClean="0"/>
            <a:t>inc</a:t>
          </a:r>
          <a:r>
            <a:rPr lang="en-US" sz="1800" kern="1200" dirty="0" smtClean="0"/>
            <a:t> TV, Radio, Online</a:t>
          </a:r>
          <a:endParaRPr lang="en-US" sz="1800" kern="1200" dirty="0"/>
        </a:p>
      </dsp:txBody>
      <dsp:txXfrm>
        <a:off x="522430" y="3232484"/>
        <a:ext cx="1872132" cy="1143403"/>
      </dsp:txXfrm>
    </dsp:sp>
    <dsp:sp modelId="{3E952651-BAF7-C442-A390-E8F946C1452C}">
      <dsp:nvSpPr>
        <dsp:cNvPr id="0" name=""/>
        <dsp:cNvSpPr/>
      </dsp:nvSpPr>
      <dsp:spPr>
        <a:xfrm>
          <a:off x="3037410" y="160539"/>
          <a:ext cx="2429098" cy="1214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Human Rights and Conflict Prevention</a:t>
          </a:r>
          <a:endParaRPr lang="en-US" sz="2600" kern="1200" dirty="0"/>
        </a:p>
      </dsp:txBody>
      <dsp:txXfrm>
        <a:off x="3072983" y="196112"/>
        <a:ext cx="2357952" cy="1143403"/>
      </dsp:txXfrm>
    </dsp:sp>
    <dsp:sp modelId="{844846D4-A39B-A348-B92C-79EFEAE8C932}">
      <dsp:nvSpPr>
        <dsp:cNvPr id="0" name=""/>
        <dsp:cNvSpPr/>
      </dsp:nvSpPr>
      <dsp:spPr>
        <a:xfrm>
          <a:off x="3280320" y="1375088"/>
          <a:ext cx="242909" cy="91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911"/>
              </a:lnTo>
              <a:lnTo>
                <a:pt x="242909" y="91091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A2647-8CE2-4640-9D65-338BFE2E8619}">
      <dsp:nvSpPr>
        <dsp:cNvPr id="0" name=""/>
        <dsp:cNvSpPr/>
      </dsp:nvSpPr>
      <dsp:spPr>
        <a:xfrm>
          <a:off x="3523230" y="1678725"/>
          <a:ext cx="1943278" cy="12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 two-week long Certificate </a:t>
          </a:r>
          <a:r>
            <a:rPr lang="en-US" sz="1800" kern="1200" dirty="0" err="1" smtClean="0"/>
            <a:t>programme</a:t>
          </a:r>
          <a:r>
            <a:rPr lang="en-US" sz="1800" kern="1200" dirty="0" smtClean="0"/>
            <a:t> taught in English</a:t>
          </a:r>
          <a:endParaRPr lang="en-US" sz="1800" kern="1200" dirty="0"/>
        </a:p>
      </dsp:txBody>
      <dsp:txXfrm>
        <a:off x="3558803" y="1714298"/>
        <a:ext cx="1872132" cy="1143403"/>
      </dsp:txXfrm>
    </dsp:sp>
    <dsp:sp modelId="{419376B3-E64E-2F4E-B0FB-0D99FFA1419F}">
      <dsp:nvSpPr>
        <dsp:cNvPr id="0" name=""/>
        <dsp:cNvSpPr/>
      </dsp:nvSpPr>
      <dsp:spPr>
        <a:xfrm>
          <a:off x="3280320" y="1375088"/>
          <a:ext cx="242909" cy="2429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098"/>
              </a:lnTo>
              <a:lnTo>
                <a:pt x="242909" y="242909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45FD6-349C-0345-A081-9A72EEAB6882}">
      <dsp:nvSpPr>
        <dsp:cNvPr id="0" name=""/>
        <dsp:cNvSpPr/>
      </dsp:nvSpPr>
      <dsp:spPr>
        <a:xfrm>
          <a:off x="3523230" y="3196911"/>
          <a:ext cx="1943278" cy="12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Participants from all CA states and Afghanistan</a:t>
          </a:r>
          <a:endParaRPr lang="en-US" sz="1800" kern="1200" dirty="0"/>
        </a:p>
      </dsp:txBody>
      <dsp:txXfrm>
        <a:off x="3558803" y="3232484"/>
        <a:ext cx="1872132" cy="1143403"/>
      </dsp:txXfrm>
    </dsp:sp>
    <dsp:sp modelId="{FF0A1075-6CBE-B94E-AFB5-8F14E925E28F}">
      <dsp:nvSpPr>
        <dsp:cNvPr id="0" name=""/>
        <dsp:cNvSpPr/>
      </dsp:nvSpPr>
      <dsp:spPr>
        <a:xfrm>
          <a:off x="6073783" y="160539"/>
          <a:ext cx="2429098" cy="12145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4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Public Policy Analysis</a:t>
          </a:r>
          <a:endParaRPr lang="en-US" sz="2600" kern="1200" dirty="0"/>
        </a:p>
      </dsp:txBody>
      <dsp:txXfrm>
        <a:off x="6109356" y="196112"/>
        <a:ext cx="2357952" cy="1143403"/>
      </dsp:txXfrm>
    </dsp:sp>
    <dsp:sp modelId="{C756C622-3B5C-304B-9284-2CEB3B296185}">
      <dsp:nvSpPr>
        <dsp:cNvPr id="0" name=""/>
        <dsp:cNvSpPr/>
      </dsp:nvSpPr>
      <dsp:spPr>
        <a:xfrm>
          <a:off x="6316693" y="1375088"/>
          <a:ext cx="242909" cy="91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911"/>
              </a:lnTo>
              <a:lnTo>
                <a:pt x="242909" y="91091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2F7E7-234C-5F45-9A68-48D7F697A228}">
      <dsp:nvSpPr>
        <dsp:cNvPr id="0" name=""/>
        <dsp:cNvSpPr/>
      </dsp:nvSpPr>
      <dsp:spPr>
        <a:xfrm>
          <a:off x="6559603" y="1678725"/>
          <a:ext cx="1943278" cy="12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Designed for civil servants and civil society</a:t>
          </a:r>
          <a:endParaRPr lang="en-US" sz="1800" kern="1200" dirty="0"/>
        </a:p>
      </dsp:txBody>
      <dsp:txXfrm>
        <a:off x="6595176" y="1714298"/>
        <a:ext cx="1872132" cy="1143403"/>
      </dsp:txXfrm>
    </dsp:sp>
    <dsp:sp modelId="{7E58C2C6-395C-3D4A-B938-C945B972E664}">
      <dsp:nvSpPr>
        <dsp:cNvPr id="0" name=""/>
        <dsp:cNvSpPr/>
      </dsp:nvSpPr>
      <dsp:spPr>
        <a:xfrm>
          <a:off x="6316693" y="1375088"/>
          <a:ext cx="242909" cy="2429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098"/>
              </a:lnTo>
              <a:lnTo>
                <a:pt x="242909" y="242909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DF094-61E4-7A4C-9708-B556977F1BAE}">
      <dsp:nvSpPr>
        <dsp:cNvPr id="0" name=""/>
        <dsp:cNvSpPr/>
      </dsp:nvSpPr>
      <dsp:spPr>
        <a:xfrm>
          <a:off x="6559603" y="3196911"/>
          <a:ext cx="1943278" cy="121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demand in Kyrgyzstan and Tajikistan especially</a:t>
          </a:r>
          <a:endParaRPr lang="en-US" sz="1800" kern="1200" dirty="0"/>
        </a:p>
      </dsp:txBody>
      <dsp:txXfrm>
        <a:off x="6595176" y="3232484"/>
        <a:ext cx="1872132" cy="1143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EB132-C889-A14B-908F-70730CBC6B11}">
      <dsp:nvSpPr>
        <dsp:cNvPr id="0" name=""/>
        <dsp:cNvSpPr/>
      </dsp:nvSpPr>
      <dsp:spPr>
        <a:xfrm>
          <a:off x="563488" y="2562"/>
          <a:ext cx="3512981" cy="2107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Central Asia </a:t>
          </a:r>
          <a:r>
            <a:rPr lang="en-US" sz="1900" kern="1200" dirty="0" smtClean="0"/>
            <a:t>Policy </a:t>
          </a:r>
          <a:r>
            <a:rPr lang="en-US" sz="1900" kern="1200" dirty="0" smtClean="0"/>
            <a:t>Briefs series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19 issues published since Jan 2014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Covering all aspects of security in the region: Afghanistan, police reform, geopolitics, energy trade, Customs Union etc. </a:t>
          </a:r>
          <a:endParaRPr lang="en-US" sz="1500" kern="1200" dirty="0"/>
        </a:p>
      </dsp:txBody>
      <dsp:txXfrm>
        <a:off x="563488" y="2562"/>
        <a:ext cx="3512981" cy="2107788"/>
      </dsp:txXfrm>
    </dsp:sp>
    <dsp:sp modelId="{7CD03E37-3E0D-4343-AF40-76C747325F8F}">
      <dsp:nvSpPr>
        <dsp:cNvPr id="0" name=""/>
        <dsp:cNvSpPr/>
      </dsp:nvSpPr>
      <dsp:spPr>
        <a:xfrm>
          <a:off x="4427768" y="2562"/>
          <a:ext cx="3512981" cy="2107788"/>
        </a:xfrm>
        <a:prstGeom prst="rect">
          <a:avLst/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2290779"/>
              <a:satOff val="-19457"/>
              <a:lumOff val="6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History-writing in Central Asia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 cooperation with the Norwegian Institute of International Affairs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Involving alumni from each CA state </a:t>
          </a:r>
          <a:endParaRPr lang="en-US" sz="1500" kern="1200" dirty="0"/>
        </a:p>
      </dsp:txBody>
      <dsp:txXfrm>
        <a:off x="4427768" y="2562"/>
        <a:ext cx="3512981" cy="2107788"/>
      </dsp:txXfrm>
    </dsp:sp>
    <dsp:sp modelId="{06391EB1-6DE4-D548-A1E5-7F2F63C4B2FF}">
      <dsp:nvSpPr>
        <dsp:cNvPr id="0" name=""/>
        <dsp:cNvSpPr/>
      </dsp:nvSpPr>
      <dsp:spPr>
        <a:xfrm>
          <a:off x="563488" y="2461649"/>
          <a:ext cx="3512981" cy="2107788"/>
        </a:xfrm>
        <a:prstGeom prst="rect">
          <a:avLst/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581557"/>
              <a:satOff val="-38914"/>
              <a:lumOff val="13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 Special issue of Central Asian Survey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papers presented at the annual security conference in September 2014 are under review for publication as a special issue of Central Asian Survey, a peer-reviewed international scholarly journal on the region.</a:t>
          </a:r>
          <a:endParaRPr lang="en-US" sz="1500" kern="1200" dirty="0"/>
        </a:p>
      </dsp:txBody>
      <dsp:txXfrm>
        <a:off x="563488" y="2461649"/>
        <a:ext cx="3512981" cy="2107788"/>
      </dsp:txXfrm>
    </dsp:sp>
    <dsp:sp modelId="{F75FDA18-53F6-0B4D-A233-0B7C6187832C}">
      <dsp:nvSpPr>
        <dsp:cNvPr id="0" name=""/>
        <dsp:cNvSpPr/>
      </dsp:nvSpPr>
      <dsp:spPr>
        <a:xfrm>
          <a:off x="4427768" y="2461649"/>
          <a:ext cx="3512981" cy="2107788"/>
        </a:xfrm>
        <a:prstGeom prst="rect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6872335"/>
              <a:satOff val="-58371"/>
              <a:lumOff val="19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Central Asia Data Gathering Team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Generation of primary data across Central Asian countries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 cooperation with NUPI and involving researchers from each CA state</a:t>
          </a:r>
          <a:endParaRPr lang="en-US" sz="1500" kern="1200" dirty="0"/>
        </a:p>
      </dsp:txBody>
      <dsp:txXfrm>
        <a:off x="4427768" y="2461649"/>
        <a:ext cx="3512981" cy="210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26/5/15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26/5/15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TO THE BOARD OF TRUSTEES</a:t>
            </a:r>
          </a:p>
          <a:p>
            <a:endParaRPr lang="en-US" dirty="0"/>
          </a:p>
          <a:p>
            <a:r>
              <a:rPr lang="en-US" dirty="0" smtClean="0"/>
              <a:t>Vienna, JUNE 12, 2015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7" y="272514"/>
            <a:ext cx="3539152" cy="8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INTERNSHIPS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71747881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43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ACADEMY’S ALUMNI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185712"/>
              </p:ext>
            </p:extLst>
          </p:nvPr>
        </p:nvGraphicFramePr>
        <p:xfrm>
          <a:off x="301625" y="1527175"/>
          <a:ext cx="8504238" cy="451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688"/>
                <a:gridCol w="3782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CITIZENSHIP</a:t>
                      </a:r>
                      <a:endParaRPr lang="en-US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GRADUATES</a:t>
                      </a:r>
                      <a:endParaRPr lang="en-US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Afghanistan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Kazakhstan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Kyrgyzstan 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109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Tajikistan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58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Turkmenistan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Uzbekistan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Out of region </a:t>
                      </a:r>
                      <a:endParaRPr lang="en-US" sz="2800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</a:t>
                      </a:r>
                      <a:endParaRPr lang="en-US" sz="2800" dirty="0"/>
                    </a:p>
                  </a:txBody>
                  <a:tcPr marL="137907" marR="13790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u="sng" dirty="0" smtClean="0"/>
                        <a:t>TOTAL</a:t>
                      </a:r>
                      <a:endParaRPr lang="en-US" sz="2800" b="1" u="sng" dirty="0"/>
                    </a:p>
                  </a:txBody>
                  <a:tcPr marL="137907" marR="137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/>
                        <a:t>308</a:t>
                      </a:r>
                      <a:endParaRPr lang="en-US" sz="2800" b="1" u="sng" dirty="0"/>
                    </a:p>
                  </a:txBody>
                  <a:tcPr marL="137907" marR="1379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1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IN THE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998133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13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ALUMNI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scholarship for Masters in Advanced Studies at the Geneva Centre for Security Policy </a:t>
            </a:r>
          </a:p>
          <a:p>
            <a:endParaRPr lang="en-US" dirty="0" smtClean="0"/>
          </a:p>
          <a:p>
            <a:r>
              <a:rPr lang="en-US" dirty="0" smtClean="0"/>
              <a:t>Two one-year research fellowships at Norwegian Institute of International Affairs </a:t>
            </a:r>
          </a:p>
          <a:p>
            <a:endParaRPr lang="en-US" dirty="0" smtClean="0"/>
          </a:p>
          <a:p>
            <a:r>
              <a:rPr lang="en-US" dirty="0" smtClean="0"/>
              <a:t>Alumni chapter meetings and annual conference </a:t>
            </a:r>
          </a:p>
          <a:p>
            <a:endParaRPr lang="en-US" dirty="0" smtClean="0"/>
          </a:p>
          <a:p>
            <a:r>
              <a:rPr lang="en-US" dirty="0" smtClean="0"/>
              <a:t>Travel grants for alumni to take part in professional development events/workshops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1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TRAININGS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394877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48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043156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71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Annual Central Asian Security conference, with the theme of “The </a:t>
            </a:r>
            <a:r>
              <a:rPr lang="en-US" dirty="0"/>
              <a:t>Helsinki Final Act at 40: Reflections &amp; Prescriptions vis-à-vis the OSCE in </a:t>
            </a:r>
            <a:r>
              <a:rPr lang="en-US" dirty="0" smtClean="0"/>
              <a:t>Eurasia”</a:t>
            </a:r>
          </a:p>
          <a:p>
            <a:endParaRPr lang="en-US" dirty="0"/>
          </a:p>
          <a:p>
            <a:r>
              <a:rPr lang="en-US" dirty="0" smtClean="0"/>
              <a:t>Annual Alumni Conference “Central </a:t>
            </a:r>
            <a:r>
              <a:rPr lang="en-US" dirty="0"/>
              <a:t>Asia: Comprehensive Security and Sustainable </a:t>
            </a:r>
            <a:r>
              <a:rPr lang="en-US" dirty="0" smtClean="0"/>
              <a:t>Development”</a:t>
            </a:r>
          </a:p>
          <a:p>
            <a:endParaRPr lang="en-US" dirty="0"/>
          </a:p>
          <a:p>
            <a:r>
              <a:rPr lang="en-US" dirty="0" smtClean="0"/>
              <a:t>More than 10 talks and lectures by scholars, diplomats and political figures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CSTO Secretary General at the Academy</a:t>
            </a:r>
            <a:endParaRPr lang="en-US" dirty="0"/>
          </a:p>
        </p:txBody>
      </p:sp>
      <p:pic>
        <p:nvPicPr>
          <p:cNvPr id="4" name="Content Placeholder 3" descr="IMG_3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61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Mr</a:t>
            </a:r>
            <a:r>
              <a:rPr lang="en-US" dirty="0" smtClean="0"/>
              <a:t> Ahmed Rashid speaking on Afghanistan</a:t>
            </a:r>
            <a:endParaRPr lang="en-US" dirty="0"/>
          </a:p>
        </p:txBody>
      </p:sp>
      <p:pic>
        <p:nvPicPr>
          <p:cNvPr id="4" name="Content Placeholder 3" descr="IMG_28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46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Dr</a:t>
            </a:r>
            <a:r>
              <a:rPr lang="en-US" sz="2800" dirty="0" smtClean="0"/>
              <a:t> Alexander Cooley </a:t>
            </a:r>
            <a:br>
              <a:rPr lang="en-US" sz="2800" dirty="0" smtClean="0"/>
            </a:br>
            <a:r>
              <a:rPr lang="en-US" sz="2800" dirty="0" smtClean="0"/>
              <a:t>(Columbia University, New York)</a:t>
            </a:r>
            <a:endParaRPr lang="en-US" sz="2800" dirty="0"/>
          </a:p>
        </p:txBody>
      </p:sp>
      <p:pic>
        <p:nvPicPr>
          <p:cNvPr id="6" name="Content Placeholder 5" descr="IMG_68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9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01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 ACADEMY IN BISHKEK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246984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90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BY ACTIVITIES,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7220616"/>
              </p:ext>
            </p:extLst>
          </p:nvPr>
        </p:nvGraphicFramePr>
        <p:xfrm>
          <a:off x="301625" y="1689620"/>
          <a:ext cx="8504238" cy="409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265"/>
                <a:gridCol w="2544973"/>
              </a:tblGrid>
              <a:tr h="502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AREA</a:t>
                      </a:r>
                      <a:r>
                        <a:rPr lang="en-US" sz="2000" baseline="0" dirty="0" smtClean="0"/>
                        <a:t> OF ACTIVITY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AMOUNT,</a:t>
                      </a:r>
                      <a:r>
                        <a:rPr lang="en-US" sz="2000" baseline="0" dirty="0" smtClean="0"/>
                        <a:t> EUR</a:t>
                      </a:r>
                      <a:endParaRPr lang="en-US" sz="2000" dirty="0"/>
                    </a:p>
                  </a:txBody>
                  <a:tcPr/>
                </a:tc>
              </a:tr>
              <a:tr h="502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 in Economic</a:t>
                      </a:r>
                      <a:r>
                        <a:rPr lang="en-US" sz="2000" baseline="0" dirty="0" smtClean="0"/>
                        <a:t> Governance and Development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202,114</a:t>
                      </a:r>
                      <a:endParaRPr lang="en-US" sz="2000" dirty="0"/>
                    </a:p>
                  </a:txBody>
                  <a:tcPr/>
                </a:tc>
              </a:tr>
              <a:tr h="502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 in Politics and Security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255,495</a:t>
                      </a:r>
                      <a:endParaRPr lang="en-US" sz="2000" dirty="0"/>
                    </a:p>
                  </a:txBody>
                  <a:tcPr/>
                </a:tc>
              </a:tr>
              <a:tr h="502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Professional</a:t>
                      </a:r>
                      <a:r>
                        <a:rPr lang="en-US" sz="2000" baseline="0" dirty="0" smtClean="0"/>
                        <a:t> trainings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119,798</a:t>
                      </a:r>
                      <a:endParaRPr lang="en-US" sz="2000" dirty="0"/>
                    </a:p>
                  </a:txBody>
                  <a:tcPr/>
                </a:tc>
              </a:tr>
              <a:tr h="502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Alumni</a:t>
                      </a:r>
                      <a:r>
                        <a:rPr lang="en-US" sz="2000" baseline="0" dirty="0" smtClean="0"/>
                        <a:t> support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39,344</a:t>
                      </a:r>
                      <a:endParaRPr lang="en-US" sz="2000" dirty="0"/>
                    </a:p>
                  </a:txBody>
                  <a:tcPr/>
                </a:tc>
              </a:tr>
              <a:tr h="502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Research and dialogue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112,840</a:t>
                      </a:r>
                      <a:endParaRPr lang="en-US" sz="2000" dirty="0"/>
                    </a:p>
                  </a:txBody>
                  <a:tcPr/>
                </a:tc>
              </a:tr>
              <a:tr h="5027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 support</a:t>
                      </a:r>
                      <a:r>
                        <a:rPr lang="en-US" sz="2000" baseline="0" dirty="0" smtClean="0"/>
                        <a:t> costs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206,347</a:t>
                      </a:r>
                      <a:endParaRPr lang="en-US" sz="2000" dirty="0"/>
                    </a:p>
                  </a:txBody>
                  <a:tcPr/>
                </a:tc>
              </a:tr>
              <a:tr h="580121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TOTAL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935,938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73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EXPENDITURE BY SOURCES OF FUNDING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3074352"/>
              </p:ext>
            </p:extLst>
          </p:nvPr>
        </p:nvGraphicFramePr>
        <p:xfrm>
          <a:off x="301625" y="1674858"/>
          <a:ext cx="8504238" cy="4202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161"/>
                <a:gridCol w="2412077"/>
              </a:tblGrid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DONOR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AMOUNT,</a:t>
                      </a:r>
                      <a:r>
                        <a:rPr lang="en-US" sz="2000" baseline="0" dirty="0" smtClean="0"/>
                        <a:t> EUR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Unified Budget (OSCE </a:t>
                      </a:r>
                      <a:r>
                        <a:rPr lang="en-US" sz="2000" dirty="0" err="1" smtClean="0"/>
                        <a:t>CiB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175,562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Finland (</a:t>
                      </a:r>
                      <a:r>
                        <a:rPr lang="en-US" sz="2000" dirty="0" err="1" smtClean="0"/>
                        <a:t>ExB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38,015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Germany (</a:t>
                      </a:r>
                      <a:r>
                        <a:rPr lang="en-US" sz="2000" dirty="0" err="1" smtClean="0"/>
                        <a:t>ExB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11,170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USA (</a:t>
                      </a:r>
                      <a:r>
                        <a:rPr lang="en-US" sz="2000" dirty="0" err="1" smtClean="0"/>
                        <a:t>ExB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119,456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Denmark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77,125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Geneva</a:t>
                      </a:r>
                      <a:r>
                        <a:rPr lang="en-US" sz="2000" baseline="0" dirty="0" smtClean="0"/>
                        <a:t> Centre for Security Policy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15,920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Norwegian Institute of International Affairs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498,688</a:t>
                      </a:r>
                      <a:endParaRPr lang="en-US" sz="2000" dirty="0"/>
                    </a:p>
                  </a:txBody>
                  <a:tcPr/>
                </a:tc>
              </a:tr>
              <a:tr h="529777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TOTAL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935,938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37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SECURED FUNDING FOR 2015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2195389"/>
              </p:ext>
            </p:extLst>
          </p:nvPr>
        </p:nvGraphicFramePr>
        <p:xfrm>
          <a:off x="301625" y="1674858"/>
          <a:ext cx="8504238" cy="3743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2161"/>
                <a:gridCol w="2412077"/>
              </a:tblGrid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DONOR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AMOUNT,</a:t>
                      </a:r>
                      <a:r>
                        <a:rPr lang="en-US" sz="2000" baseline="0" dirty="0" smtClean="0"/>
                        <a:t> EUR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Unified Budget (OSCE </a:t>
                      </a:r>
                      <a:r>
                        <a:rPr lang="en-US" sz="2000" dirty="0" err="1" smtClean="0"/>
                        <a:t>CiB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180,000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Finland (</a:t>
                      </a:r>
                      <a:r>
                        <a:rPr lang="en-US" sz="2000" dirty="0" err="1" smtClean="0"/>
                        <a:t>ExB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142,442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Germany (</a:t>
                      </a:r>
                      <a:r>
                        <a:rPr lang="en-US" sz="2000" dirty="0" err="1" smtClean="0"/>
                        <a:t>ExB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15,000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USA (</a:t>
                      </a:r>
                      <a:r>
                        <a:rPr lang="en-US" sz="2000" dirty="0" err="1" smtClean="0"/>
                        <a:t>ExB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188,496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Geneva</a:t>
                      </a:r>
                      <a:r>
                        <a:rPr lang="en-US" sz="2000" baseline="0" dirty="0" smtClean="0"/>
                        <a:t> Centre for Security Policy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18,750</a:t>
                      </a:r>
                      <a:endParaRPr lang="en-US" sz="2000" dirty="0"/>
                    </a:p>
                  </a:txBody>
                  <a:tcPr/>
                </a:tc>
              </a:tr>
              <a:tr h="4591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Norwegian Institute of International Affairs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566,567</a:t>
                      </a:r>
                      <a:endParaRPr lang="en-US" sz="2000" dirty="0"/>
                    </a:p>
                  </a:txBody>
                  <a:tcPr/>
                </a:tc>
              </a:tr>
              <a:tr h="529777">
                <a:tc>
                  <a:txBody>
                    <a:bodyPr/>
                    <a:lstStyle/>
                    <a:p>
                      <a:r>
                        <a:rPr lang="en-US" sz="2400" b="1" u="sng" dirty="0" smtClean="0"/>
                        <a:t>TOTAL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1,111,255</a:t>
                      </a:r>
                      <a:endParaRPr lang="en-US" sz="2400" b="1" u="sng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67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8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ACHIEVEMENTS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3142239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CHALLENGES AHEAD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630471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40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MASTERS 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Masters </a:t>
            </a:r>
            <a:r>
              <a:rPr lang="en-US" dirty="0" err="1" smtClean="0"/>
              <a:t>programmes</a:t>
            </a:r>
            <a:r>
              <a:rPr lang="en-US" dirty="0" smtClean="0"/>
              <a:t> graduated 45 students in 2014</a:t>
            </a:r>
          </a:p>
          <a:p>
            <a:endParaRPr lang="en-US" dirty="0" smtClean="0"/>
          </a:p>
          <a:p>
            <a:r>
              <a:rPr lang="en-US" dirty="0" smtClean="0"/>
              <a:t>The MA in Economic Governance and Development academic schedule </a:t>
            </a:r>
            <a:r>
              <a:rPr lang="en-US" dirty="0" smtClean="0"/>
              <a:t>was harmonized with the MA in Politics and Security and its start was </a:t>
            </a:r>
            <a:r>
              <a:rPr lang="en-US" dirty="0" smtClean="0"/>
              <a:t>moved from January to September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 Spring 2015 total of 1,028 applications were received for two </a:t>
            </a:r>
            <a:r>
              <a:rPr lang="en-US" dirty="0" err="1" smtClean="0"/>
              <a:t>programmes</a:t>
            </a:r>
            <a:r>
              <a:rPr lang="en-US" dirty="0" smtClean="0"/>
              <a:t> from 40 different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3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GRADUATES OF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612849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3952" y="16980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0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GRADUATES OF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418780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35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TO MA PROGRAMMES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6337023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62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 in Politics and Security </a:t>
            </a:r>
            <a:r>
              <a:rPr lang="en-US" dirty="0" err="1" smtClean="0"/>
              <a:t>programme</a:t>
            </a:r>
            <a:r>
              <a:rPr lang="en-US" dirty="0" smtClean="0"/>
              <a:t> is going through relicensing and reaccreditation in </a:t>
            </a:r>
            <a:r>
              <a:rPr lang="en-US" dirty="0" smtClean="0"/>
              <a:t>2015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new curriculum has been developed, proposing:</a:t>
            </a:r>
          </a:p>
          <a:p>
            <a:pPr lvl="1"/>
            <a:r>
              <a:rPr lang="en-US" dirty="0" smtClean="0"/>
              <a:t>Streamlined curriculum, introducing Security Studies as a separate course, and decreasing a number of short modules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Increasing time for independent study and research while </a:t>
            </a:r>
            <a:r>
              <a:rPr lang="en-US" dirty="0" smtClean="0"/>
              <a:t>somewhat decreasing </a:t>
            </a:r>
            <a:r>
              <a:rPr lang="en-US" dirty="0" smtClean="0"/>
              <a:t>amount of time spent in the </a:t>
            </a:r>
            <a:r>
              <a:rPr lang="en-US" dirty="0" smtClean="0"/>
              <a:t>classroom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Overall duration of academic study changed from 13 months to 15 months.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11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471</TotalTime>
  <Words>834</Words>
  <Application>Microsoft Macintosh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PROGRESS REPORT</vt:lpstr>
      <vt:lpstr>OSCE ACADEMY IN BISHKEK</vt:lpstr>
      <vt:lpstr>KEY ACHIEVEMENTS</vt:lpstr>
      <vt:lpstr>SOME CHALLENGES AHEAD</vt:lpstr>
      <vt:lpstr>MASTERS PROGRAMMES</vt:lpstr>
      <vt:lpstr>GRADUATES OF 2014</vt:lpstr>
      <vt:lpstr>GRADUATES OF 2014</vt:lpstr>
      <vt:lpstr>APPLICATIONS TO MA PROGRAMMES</vt:lpstr>
      <vt:lpstr>REACCREDITATION</vt:lpstr>
      <vt:lpstr>INTERNATIONAL INTERNSHIPS</vt:lpstr>
      <vt:lpstr>ACADEMY’S ALUMNI</vt:lpstr>
      <vt:lpstr>ALUMNI IN THE REGION</vt:lpstr>
      <vt:lpstr>SUPPORTING ALUMNI</vt:lpstr>
      <vt:lpstr>PROFESSIONAL TRAININGS</vt:lpstr>
      <vt:lpstr>RESEARCH AND ANALYSIS</vt:lpstr>
      <vt:lpstr>DIALOGUE ON SECURITY</vt:lpstr>
      <vt:lpstr>The CSTO Secretary General at the Academy</vt:lpstr>
      <vt:lpstr>Mr Ahmed Rashid speaking on Afghanistan</vt:lpstr>
      <vt:lpstr>Dr Alexander Cooley  (Columbia University, New York)</vt:lpstr>
      <vt:lpstr>EXPENDITURE BY ACTIVITIES, 2014</vt:lpstr>
      <vt:lpstr>EXPENDITURE BY SOURCES OF FUNDING</vt:lpstr>
      <vt:lpstr>SECURED FUNDING FOR 2015</vt:lpstr>
      <vt:lpstr>THANK YOU!</vt:lpstr>
    </vt:vector>
  </TitlesOfParts>
  <Company>Crossroads Central Asia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ACADEMY IN BISHKEK</dc:title>
  <dc:creator>Shairbek Juraev</dc:creator>
  <cp:lastModifiedBy>Shairbek Juraev</cp:lastModifiedBy>
  <cp:revision>25</cp:revision>
  <dcterms:created xsi:type="dcterms:W3CDTF">2015-05-25T03:27:11Z</dcterms:created>
  <dcterms:modified xsi:type="dcterms:W3CDTF">2015-05-26T11:58:59Z</dcterms:modified>
</cp:coreProperties>
</file>